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3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  <p:sldMasterId id="2147483696" r:id="rId5"/>
    <p:sldMasterId id="2147483717" r:id="rId6"/>
    <p:sldMasterId id="2147483729" r:id="rId7"/>
  </p:sldMasterIdLst>
  <p:notesMasterIdLst>
    <p:notesMasterId r:id="rId17"/>
  </p:notesMasterIdLst>
  <p:sldIdLst>
    <p:sldId id="2344" r:id="rId8"/>
    <p:sldId id="483" r:id="rId9"/>
    <p:sldId id="2437" r:id="rId10"/>
    <p:sldId id="2462" r:id="rId11"/>
    <p:sldId id="2463" r:id="rId12"/>
    <p:sldId id="2455" r:id="rId13"/>
    <p:sldId id="2458" r:id="rId14"/>
    <p:sldId id="2460" r:id="rId15"/>
    <p:sldId id="2429" r:id="rId16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F6F6"/>
    <a:srgbClr val="4472C4"/>
    <a:srgbClr val="D9D9D9"/>
    <a:srgbClr val="2F5597"/>
    <a:srgbClr val="2038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09BA5AF-062D-4CF4-B515-1453F752BFB6}" v="15" dt="2020-02-11T20:50:51.03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3" autoAdjust="0"/>
    <p:restoredTop sz="94035" autoAdjust="0"/>
  </p:normalViewPr>
  <p:slideViewPr>
    <p:cSldViewPr snapToGrid="0">
      <p:cViewPr varScale="1">
        <p:scale>
          <a:sx n="83" d="100"/>
          <a:sy n="83" d="100"/>
        </p:scale>
        <p:origin x="523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5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microsoft.com/office/2015/10/relationships/revisionInfo" Target="revisionInfo.xml"/><Relationship Id="rId10" Type="http://schemas.openxmlformats.org/officeDocument/2006/relationships/slide" Target="slides/slide3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bila, Stefan A" userId="cfac8b44-ae5a-4f56-a704-62b95c6cfd3b" providerId="ADAL" clId="{409BA5AF-062D-4CF4-B515-1453F752BFB6}"/>
    <pc:docChg chg="modSld">
      <pc:chgData name="Robila, Stefan A" userId="cfac8b44-ae5a-4f56-a704-62b95c6cfd3b" providerId="ADAL" clId="{409BA5AF-062D-4CF4-B515-1453F752BFB6}" dt="2020-02-11T20:50:50.985" v="144" actId="20577"/>
      <pc:docMkLst>
        <pc:docMk/>
      </pc:docMkLst>
      <pc:sldChg chg="modSp">
        <pc:chgData name="Robila, Stefan A" userId="cfac8b44-ae5a-4f56-a704-62b95c6cfd3b" providerId="ADAL" clId="{409BA5AF-062D-4CF4-B515-1453F752BFB6}" dt="2020-02-11T20:47:12.720" v="36" actId="20577"/>
        <pc:sldMkLst>
          <pc:docMk/>
          <pc:sldMk cId="1410217331" sldId="2344"/>
        </pc:sldMkLst>
        <pc:spChg chg="mod">
          <ac:chgData name="Robila, Stefan A" userId="cfac8b44-ae5a-4f56-a704-62b95c6cfd3b" providerId="ADAL" clId="{409BA5AF-062D-4CF4-B515-1453F752BFB6}" dt="2020-02-11T20:46:37.296" v="13" actId="20577"/>
          <ac:spMkLst>
            <pc:docMk/>
            <pc:sldMk cId="1410217331" sldId="2344"/>
            <ac:spMk id="2" creationId="{00000000-0000-0000-0000-000000000000}"/>
          </ac:spMkLst>
        </pc:spChg>
        <pc:spChg chg="mod">
          <ac:chgData name="Robila, Stefan A" userId="cfac8b44-ae5a-4f56-a704-62b95c6cfd3b" providerId="ADAL" clId="{409BA5AF-062D-4CF4-B515-1453F752BFB6}" dt="2020-02-11T20:47:12.720" v="36" actId="20577"/>
          <ac:spMkLst>
            <pc:docMk/>
            <pc:sldMk cId="1410217331" sldId="2344"/>
            <ac:spMk id="5" creationId="{00000000-0000-0000-0000-000000000000}"/>
          </ac:spMkLst>
        </pc:spChg>
      </pc:sldChg>
      <pc:sldChg chg="modSp">
        <pc:chgData name="Robila, Stefan A" userId="cfac8b44-ae5a-4f56-a704-62b95c6cfd3b" providerId="ADAL" clId="{409BA5AF-062D-4CF4-B515-1453F752BFB6}" dt="2020-02-11T20:50:50.985" v="144" actId="20577"/>
        <pc:sldMkLst>
          <pc:docMk/>
          <pc:sldMk cId="2692090202" sldId="2460"/>
        </pc:sldMkLst>
        <pc:spChg chg="mod">
          <ac:chgData name="Robila, Stefan A" userId="cfac8b44-ae5a-4f56-a704-62b95c6cfd3b" providerId="ADAL" clId="{409BA5AF-062D-4CF4-B515-1453F752BFB6}" dt="2020-02-11T20:47:19.119" v="46" actId="20577"/>
          <ac:spMkLst>
            <pc:docMk/>
            <pc:sldMk cId="2692090202" sldId="2460"/>
            <ac:spMk id="2" creationId="{D670AEC4-339A-4BBF-A587-55B193A0B974}"/>
          </ac:spMkLst>
        </pc:spChg>
        <pc:spChg chg="mod">
          <ac:chgData name="Robila, Stefan A" userId="cfac8b44-ae5a-4f56-a704-62b95c6cfd3b" providerId="ADAL" clId="{409BA5AF-062D-4CF4-B515-1453F752BFB6}" dt="2020-02-11T20:50:50.985" v="144" actId="20577"/>
          <ac:spMkLst>
            <pc:docMk/>
            <pc:sldMk cId="2692090202" sldId="2460"/>
            <ac:spMk id="3" creationId="{103D857F-12C6-494B-A3F7-ED4933479ADF}"/>
          </ac:spMkLst>
        </pc:spChg>
      </pc:sldChg>
    </pc:docChg>
  </pc:docChgLst>
  <pc:docChgLst>
    <pc:chgData name="Robila, Stefan A" userId="cfac8b44-ae5a-4f56-a704-62b95c6cfd3b" providerId="ADAL" clId="{92F5DB0E-12F4-44AD-ABA9-CAB707B8603B}"/>
    <pc:docChg chg="undo custSel addSld modSld">
      <pc:chgData name="Robila, Stefan A" userId="cfac8b44-ae5a-4f56-a704-62b95c6cfd3b" providerId="ADAL" clId="{92F5DB0E-12F4-44AD-ABA9-CAB707B8603B}" dt="2020-02-11T15:45:38.452" v="150"/>
      <pc:docMkLst>
        <pc:docMk/>
      </pc:docMkLst>
      <pc:sldChg chg="addSp delSp modSp">
        <pc:chgData name="Robila, Stefan A" userId="cfac8b44-ae5a-4f56-a704-62b95c6cfd3b" providerId="ADAL" clId="{92F5DB0E-12F4-44AD-ABA9-CAB707B8603B}" dt="2020-02-11T15:45:29.907" v="149" actId="5793"/>
        <pc:sldMkLst>
          <pc:docMk/>
          <pc:sldMk cId="4113453190" sldId="2455"/>
        </pc:sldMkLst>
        <pc:spChg chg="mod">
          <ac:chgData name="Robila, Stefan A" userId="cfac8b44-ae5a-4f56-a704-62b95c6cfd3b" providerId="ADAL" clId="{92F5DB0E-12F4-44AD-ABA9-CAB707B8603B}" dt="2020-02-11T15:44:58.350" v="114" actId="20577"/>
          <ac:spMkLst>
            <pc:docMk/>
            <pc:sldMk cId="4113453190" sldId="2455"/>
            <ac:spMk id="2" creationId="{A0B00A0A-DE10-4083-B28F-538ED070AAC7}"/>
          </ac:spMkLst>
        </pc:spChg>
        <pc:spChg chg="del">
          <ac:chgData name="Robila, Stefan A" userId="cfac8b44-ae5a-4f56-a704-62b95c6cfd3b" providerId="ADAL" clId="{92F5DB0E-12F4-44AD-ABA9-CAB707B8603B}" dt="2020-02-11T15:41:09.460" v="0" actId="478"/>
          <ac:spMkLst>
            <pc:docMk/>
            <pc:sldMk cId="4113453190" sldId="2455"/>
            <ac:spMk id="4" creationId="{673081D3-76DB-41D1-8DF7-5E5C8C69B31C}"/>
          </ac:spMkLst>
        </pc:spChg>
        <pc:spChg chg="del">
          <ac:chgData name="Robila, Stefan A" userId="cfac8b44-ae5a-4f56-a704-62b95c6cfd3b" providerId="ADAL" clId="{92F5DB0E-12F4-44AD-ABA9-CAB707B8603B}" dt="2020-02-11T15:41:09.460" v="0" actId="478"/>
          <ac:spMkLst>
            <pc:docMk/>
            <pc:sldMk cId="4113453190" sldId="2455"/>
            <ac:spMk id="5" creationId="{10DEA911-9C45-44B1-81EF-B49FF62DC555}"/>
          </ac:spMkLst>
        </pc:spChg>
        <pc:spChg chg="del">
          <ac:chgData name="Robila, Stefan A" userId="cfac8b44-ae5a-4f56-a704-62b95c6cfd3b" providerId="ADAL" clId="{92F5DB0E-12F4-44AD-ABA9-CAB707B8603B}" dt="2020-02-11T15:41:09.460" v="0" actId="478"/>
          <ac:spMkLst>
            <pc:docMk/>
            <pc:sldMk cId="4113453190" sldId="2455"/>
            <ac:spMk id="6" creationId="{B9CE0362-AE58-41B4-8847-2485ACB38837}"/>
          </ac:spMkLst>
        </pc:spChg>
        <pc:spChg chg="del">
          <ac:chgData name="Robila, Stefan A" userId="cfac8b44-ae5a-4f56-a704-62b95c6cfd3b" providerId="ADAL" clId="{92F5DB0E-12F4-44AD-ABA9-CAB707B8603B}" dt="2020-02-11T15:41:09.460" v="0" actId="478"/>
          <ac:spMkLst>
            <pc:docMk/>
            <pc:sldMk cId="4113453190" sldId="2455"/>
            <ac:spMk id="19" creationId="{52DBA4CA-471F-4151-891F-B24F0CEE2732}"/>
          </ac:spMkLst>
        </pc:spChg>
        <pc:spChg chg="mod">
          <ac:chgData name="Robila, Stefan A" userId="cfac8b44-ae5a-4f56-a704-62b95c6cfd3b" providerId="ADAL" clId="{92F5DB0E-12F4-44AD-ABA9-CAB707B8603B}" dt="2020-02-11T15:44:04.951" v="59" actId="20577"/>
          <ac:spMkLst>
            <pc:docMk/>
            <pc:sldMk cId="4113453190" sldId="2455"/>
            <ac:spMk id="22" creationId="{DE5A2C24-FD34-4AA6-B5BC-59AD30398DC6}"/>
          </ac:spMkLst>
        </pc:spChg>
        <pc:spChg chg="mod">
          <ac:chgData name="Robila, Stefan A" userId="cfac8b44-ae5a-4f56-a704-62b95c6cfd3b" providerId="ADAL" clId="{92F5DB0E-12F4-44AD-ABA9-CAB707B8603B}" dt="2020-02-11T15:44:46.418" v="103" actId="20577"/>
          <ac:spMkLst>
            <pc:docMk/>
            <pc:sldMk cId="4113453190" sldId="2455"/>
            <ac:spMk id="25" creationId="{F298FB4A-E5C3-447B-85D1-7D73D33A36DE}"/>
          </ac:spMkLst>
        </pc:spChg>
        <pc:spChg chg="mod">
          <ac:chgData name="Robila, Stefan A" userId="cfac8b44-ae5a-4f56-a704-62b95c6cfd3b" providerId="ADAL" clId="{92F5DB0E-12F4-44AD-ABA9-CAB707B8603B}" dt="2020-02-11T15:45:29.907" v="149" actId="5793"/>
          <ac:spMkLst>
            <pc:docMk/>
            <pc:sldMk cId="4113453190" sldId="2455"/>
            <ac:spMk id="28" creationId="{866B305A-2FA4-41E0-A719-3DF9406B592E}"/>
          </ac:spMkLst>
        </pc:spChg>
        <pc:grpChg chg="mod">
          <ac:chgData name="Robila, Stefan A" userId="cfac8b44-ae5a-4f56-a704-62b95c6cfd3b" providerId="ADAL" clId="{92F5DB0E-12F4-44AD-ABA9-CAB707B8603B}" dt="2020-02-11T15:43:19.215" v="15" actId="1076"/>
          <ac:grpSpMkLst>
            <pc:docMk/>
            <pc:sldMk cId="4113453190" sldId="2455"/>
            <ac:grpSpMk id="7" creationId="{49F638B3-09FF-416E-B1AF-076EF4C42B53}"/>
          </ac:grpSpMkLst>
        </pc:grpChg>
        <pc:grpChg chg="mod">
          <ac:chgData name="Robila, Stefan A" userId="cfac8b44-ae5a-4f56-a704-62b95c6cfd3b" providerId="ADAL" clId="{92F5DB0E-12F4-44AD-ABA9-CAB707B8603B}" dt="2020-02-11T15:43:33.970" v="20" actId="14100"/>
          <ac:grpSpMkLst>
            <pc:docMk/>
            <pc:sldMk cId="4113453190" sldId="2455"/>
            <ac:grpSpMk id="10" creationId="{12601F33-685A-4B87-A1A8-ACA82E98CCD0}"/>
          </ac:grpSpMkLst>
        </pc:grpChg>
        <pc:grpChg chg="mod">
          <ac:chgData name="Robila, Stefan A" userId="cfac8b44-ae5a-4f56-a704-62b95c6cfd3b" providerId="ADAL" clId="{92F5DB0E-12F4-44AD-ABA9-CAB707B8603B}" dt="2020-02-11T15:43:12.940" v="13" actId="1076"/>
          <ac:grpSpMkLst>
            <pc:docMk/>
            <pc:sldMk cId="4113453190" sldId="2455"/>
            <ac:grpSpMk id="13" creationId="{330139F3-1A1C-4933-90AE-1E124064C1FD}"/>
          </ac:grpSpMkLst>
        </pc:grpChg>
        <pc:grpChg chg="mod">
          <ac:chgData name="Robila, Stefan A" userId="cfac8b44-ae5a-4f56-a704-62b95c6cfd3b" providerId="ADAL" clId="{92F5DB0E-12F4-44AD-ABA9-CAB707B8603B}" dt="2020-02-11T15:43:24.626" v="17" actId="14100"/>
          <ac:grpSpMkLst>
            <pc:docMk/>
            <pc:sldMk cId="4113453190" sldId="2455"/>
            <ac:grpSpMk id="16" creationId="{D5341605-DD87-48CC-8DDB-1625365D1040}"/>
          </ac:grpSpMkLst>
        </pc:grpChg>
        <pc:grpChg chg="add mod">
          <ac:chgData name="Robila, Stefan A" userId="cfac8b44-ae5a-4f56-a704-62b95c6cfd3b" providerId="ADAL" clId="{92F5DB0E-12F4-44AD-ABA9-CAB707B8603B}" dt="2020-02-11T15:43:43.434" v="22" actId="1076"/>
          <ac:grpSpMkLst>
            <pc:docMk/>
            <pc:sldMk cId="4113453190" sldId="2455"/>
            <ac:grpSpMk id="20" creationId="{A8596F9E-6C2C-416F-A1F5-F5D16B5BB762}"/>
          </ac:grpSpMkLst>
        </pc:grpChg>
        <pc:grpChg chg="add mod">
          <ac:chgData name="Robila, Stefan A" userId="cfac8b44-ae5a-4f56-a704-62b95c6cfd3b" providerId="ADAL" clId="{92F5DB0E-12F4-44AD-ABA9-CAB707B8603B}" dt="2020-02-11T15:44:22.333" v="61" actId="1076"/>
          <ac:grpSpMkLst>
            <pc:docMk/>
            <pc:sldMk cId="4113453190" sldId="2455"/>
            <ac:grpSpMk id="23" creationId="{F68A09FD-36CB-46DC-8776-1B6DA61F417B}"/>
          </ac:grpSpMkLst>
        </pc:grpChg>
        <pc:grpChg chg="add mod">
          <ac:chgData name="Robila, Stefan A" userId="cfac8b44-ae5a-4f56-a704-62b95c6cfd3b" providerId="ADAL" clId="{92F5DB0E-12F4-44AD-ABA9-CAB707B8603B}" dt="2020-02-11T15:45:15.343" v="116" actId="1076"/>
          <ac:grpSpMkLst>
            <pc:docMk/>
            <pc:sldMk cId="4113453190" sldId="2455"/>
            <ac:grpSpMk id="26" creationId="{DA23488D-8205-4E5B-969C-CB51A68B50C9}"/>
          </ac:grpSpMkLst>
        </pc:grpChg>
      </pc:sldChg>
      <pc:sldChg chg="add">
        <pc:chgData name="Robila, Stefan A" userId="cfac8b44-ae5a-4f56-a704-62b95c6cfd3b" providerId="ADAL" clId="{92F5DB0E-12F4-44AD-ABA9-CAB707B8603B}" dt="2020-02-11T15:45:38.452" v="150"/>
        <pc:sldMkLst>
          <pc:docMk/>
          <pc:sldMk cId="2692090202" sldId="2460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4327F919-CA8F-461F-8FFF-B81C1256350F}" type="datetimeFigureOut">
              <a:rPr lang="en-US" smtClean="0"/>
              <a:t>2/13/2020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F33548F4-3F66-45AF-B470-EBA1D412EA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7911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17E5B12-F2C9-44D7-BF81-E4DA9C00038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55443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</a:pP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EFD28B8-678F-4F26-B6AC-5DCEFDBC113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509665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11163" y="709613"/>
            <a:ext cx="6292850" cy="35401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3279D9D-F0C8-4CFD-98D4-A87D607EEEF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775951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C438EB-655C-4C06-A5DE-572CD3F062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F81A61-5BCA-40B1-B033-997C8B8776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401B68-CE78-4ECA-83F5-7A81FEDBF7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82F158B-0087-4A52-86A1-5B9930BE9F9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8704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D0855-3A2A-4178-A4B2-8F90EDD162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5E203A4-2C0D-4AE4-8745-EA57B2E2B9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BBB86E-8889-41A1-A70C-17EEF47C8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F158B-0087-4A52-86A1-5B9930BE9F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09339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752AEC4-F81A-468F-9261-5B246739AE7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8CE8A7-B462-472B-BE83-C690134102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6429AF-89A9-47CC-8808-EB19A2EAF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F158B-0087-4A52-86A1-5B9930BE9F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0796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382103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599" y="282070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</a:t>
            </a:r>
            <a:r>
              <a:rPr lang="en-US" dirty="0" err="1"/>
              <a:t>edsit</a:t>
            </a:r>
            <a:r>
              <a:rPr lang="en-US" dirty="0"/>
              <a:t>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9733" y="1835768"/>
            <a:ext cx="109728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168249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414289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094637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269370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451627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90948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5"/>
          <p:cNvSpPr txBox="1">
            <a:spLocks/>
          </p:cNvSpPr>
          <p:nvPr userDrawn="1"/>
        </p:nvSpPr>
        <p:spPr>
          <a:xfrm>
            <a:off x="8940800" y="6247494"/>
            <a:ext cx="2844800" cy="365125"/>
          </a:xfrm>
          <a:prstGeom prst="rect">
            <a:avLst/>
          </a:prstGeom>
        </p:spPr>
        <p:txBody>
          <a:bodyPr/>
          <a:lstStyle>
            <a:lvl1pPr algn="r">
              <a:defRPr b="0">
                <a:solidFill>
                  <a:schemeClr val="tx1"/>
                </a:solidFill>
              </a:defRPr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fld id="{96E79733-B2AA-A248-A208-70CF1E681138}" type="slidenum">
              <a:rPr lang="en-US" sz="1800" smtClean="0">
                <a:solidFill>
                  <a:srgbClr val="000000"/>
                </a:solidFill>
                <a:latin typeface="Arial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800" dirty="0">
              <a:solidFill>
                <a:srgbClr val="00000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876296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7131151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1CE79-3784-47DC-9BC1-363E9F01C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6F4505-7014-48E3-BEAB-2633A491E6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820196-7A00-4F7F-B9EC-E17D2110DE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F158B-0087-4A52-86A1-5B9930BE9F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70340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r>
              <a:rPr lang="en-US" dirty="0"/>
              <a:t>Click </a:t>
            </a:r>
            <a:r>
              <a:rPr lang="en-US" dirty="0" err="1"/>
              <a:t>tao</a:t>
            </a:r>
            <a:r>
              <a:rPr lang="en-US" dirty="0"/>
              <a:t>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/>
          <a:lstStyle>
            <a:lvl1pPr>
              <a:defRPr sz="28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b="1">
                <a:latin typeface="+mn-lt"/>
              </a:defRPr>
            </a:lvl2pPr>
            <a:lvl3pPr>
              <a:defRPr b="1">
                <a:latin typeface="+mn-lt"/>
              </a:defRPr>
            </a:lvl3pPr>
            <a:lvl4pPr>
              <a:defRPr b="1">
                <a:latin typeface="+mn-lt"/>
              </a:defRPr>
            </a:lvl4pPr>
            <a:lvl5pPr>
              <a:defRPr b="1"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6818303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5295459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>
                <a:latin typeface="+mj-lt"/>
              </a:defRPr>
            </a:lvl1pPr>
            <a:lvl2pPr>
              <a:defRPr sz="2400">
                <a:latin typeface="+mj-lt"/>
              </a:defRPr>
            </a:lvl2pPr>
            <a:lvl3pPr>
              <a:defRPr sz="2000">
                <a:latin typeface="+mj-lt"/>
              </a:defRPr>
            </a:lvl3pPr>
            <a:lvl4pPr>
              <a:defRPr sz="1800">
                <a:latin typeface="+mj-lt"/>
              </a:defRPr>
            </a:lvl4pPr>
            <a:lvl5pPr>
              <a:defRPr sz="1800">
                <a:latin typeface="+mj-lt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>
                <a:latin typeface="+mj-lt"/>
              </a:defRPr>
            </a:lvl1pPr>
            <a:lvl2pPr>
              <a:defRPr sz="2400">
                <a:latin typeface="+mj-lt"/>
              </a:defRPr>
            </a:lvl2pPr>
            <a:lvl3pPr>
              <a:defRPr sz="2000">
                <a:latin typeface="+mj-lt"/>
              </a:defRPr>
            </a:lvl3pPr>
            <a:lvl4pPr>
              <a:defRPr sz="1800">
                <a:latin typeface="+mj-lt"/>
              </a:defRPr>
            </a:lvl4pPr>
            <a:lvl5pPr>
              <a:defRPr sz="1800">
                <a:latin typeface="+mj-lt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1433273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+mj-lt"/>
              </a:defRPr>
            </a:lvl1pPr>
            <a:lvl2pPr>
              <a:defRPr sz="2000">
                <a:latin typeface="+mj-lt"/>
              </a:defRPr>
            </a:lvl2pPr>
            <a:lvl3pPr>
              <a:defRPr sz="1800">
                <a:latin typeface="+mj-lt"/>
              </a:defRPr>
            </a:lvl3pPr>
            <a:lvl4pPr>
              <a:defRPr sz="1600">
                <a:latin typeface="+mj-lt"/>
              </a:defRPr>
            </a:lvl4pPr>
            <a:lvl5pPr>
              <a:defRPr sz="1600">
                <a:latin typeface="+mj-lt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+mj-lt"/>
              </a:defRPr>
            </a:lvl1pPr>
            <a:lvl2pPr>
              <a:defRPr sz="2000">
                <a:latin typeface="+mj-lt"/>
              </a:defRPr>
            </a:lvl2pPr>
            <a:lvl3pPr>
              <a:defRPr sz="1800">
                <a:latin typeface="+mj-lt"/>
              </a:defRPr>
            </a:lvl3pPr>
            <a:lvl4pPr>
              <a:defRPr sz="1600">
                <a:latin typeface="+mj-lt"/>
              </a:defRPr>
            </a:lvl4pPr>
            <a:lvl5pPr>
              <a:defRPr sz="1600">
                <a:latin typeface="+mj-lt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74802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9607883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7980463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  <a:prstGeom prst="rect">
            <a:avLst/>
          </a:prstGeom>
        </p:spPr>
        <p:txBody>
          <a:bodyPr/>
          <a:lstStyle>
            <a:lvl1pPr>
              <a:defRPr sz="3200">
                <a:latin typeface="+mj-lt"/>
              </a:defRPr>
            </a:lvl1pPr>
            <a:lvl2pPr>
              <a:defRPr sz="2800">
                <a:latin typeface="+mj-lt"/>
              </a:defRPr>
            </a:lvl2pPr>
            <a:lvl3pPr>
              <a:defRPr sz="2400">
                <a:latin typeface="+mj-lt"/>
              </a:defRPr>
            </a:lvl3pPr>
            <a:lvl4pPr>
              <a:defRPr sz="2000">
                <a:latin typeface="+mj-lt"/>
              </a:defRPr>
            </a:lvl4pPr>
            <a:lvl5pPr>
              <a:defRPr sz="2000">
                <a:latin typeface="+mj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Calibri" panose="020F0502020204030204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0315037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+mj-l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5959436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eaVert"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 err="1"/>
              <a:t>Secaond</a:t>
            </a:r>
            <a:r>
              <a:rPr lang="en-US" dirty="0"/>
              <a:t>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 err="1"/>
              <a:t>aFifth</a:t>
            </a:r>
            <a:r>
              <a:rPr lang="en-US" dirty="0"/>
              <a:t> level</a:t>
            </a:r>
          </a:p>
        </p:txBody>
      </p:sp>
    </p:spTree>
    <p:extLst>
      <p:ext uri="{BB962C8B-B14F-4D97-AF65-F5344CB8AC3E}">
        <p14:creationId xmlns:p14="http://schemas.microsoft.com/office/powerpoint/2010/main" val="29377538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 hasCustomPrompt="1"/>
          </p:nvPr>
        </p:nvSpPr>
        <p:spPr>
          <a:xfrm>
            <a:off x="8839200" y="274639"/>
            <a:ext cx="2743200" cy="5851525"/>
          </a:xfrm>
          <a:prstGeom prst="rect">
            <a:avLst/>
          </a:prstGeom>
        </p:spPr>
        <p:txBody>
          <a:bodyPr vert="eaVert"/>
          <a:lstStyle>
            <a:lvl1pPr>
              <a:defRPr>
                <a:latin typeface="+mj-lt"/>
              </a:defRPr>
            </a:lvl1pPr>
          </a:lstStyle>
          <a:p>
            <a:r>
              <a:rPr lang="en-US" dirty="0"/>
              <a:t>Click to edit Master </a:t>
            </a:r>
            <a:r>
              <a:rPr lang="en-US" dirty="0" err="1"/>
              <a:t>titlea</a:t>
            </a:r>
            <a:r>
              <a:rPr lang="en-US" dirty="0"/>
              <a:t>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  <a:prstGeom prst="rect">
            <a:avLst/>
          </a:prstGeom>
        </p:spPr>
        <p:txBody>
          <a:bodyPr vert="eaVert"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937316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ABB5BF-D959-461A-9492-C3550858B4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5BB2CB-50EB-4DFA-B858-E68CD2D212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9E63F2-C697-4EE1-A796-CF5BD32022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F158B-0087-4A52-86A1-5B9930BE9F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27859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Date Placeholder 6"/>
          <p:cNvSpPr>
            <a:spLocks noGrp="1"/>
          </p:cNvSpPr>
          <p:nvPr>
            <p:ph type="dt" sz="half" idx="10"/>
          </p:nvPr>
        </p:nvSpPr>
        <p:spPr>
          <a:xfrm>
            <a:off x="10569967" y="6538850"/>
            <a:ext cx="821155" cy="185981"/>
          </a:xfrm>
          <a:prstGeom prst="rect">
            <a:avLst/>
          </a:prstGeom>
        </p:spPr>
        <p:txBody>
          <a:bodyPr/>
          <a:lstStyle>
            <a:lvl1pPr>
              <a:defRPr baseline="0">
                <a:latin typeface="Century Gothic" charset="0"/>
              </a:defRPr>
            </a:lvl1pPr>
          </a:lstStyle>
          <a:p>
            <a:fld id="{0C1B6D03-DECE-B946-ABCE-719C49414A2E}" type="datetime1">
              <a:rPr lang="en-US" smtClean="0"/>
              <a:pPr/>
              <a:t>2/13/2020</a:t>
            </a:fld>
            <a:endParaRPr lang="en-US" dirty="0"/>
          </a:p>
        </p:txBody>
      </p:sp>
      <p:sp>
        <p:nvSpPr>
          <p:cNvPr id="13" name="Slide Number Placeholder 7"/>
          <p:cNvSpPr>
            <a:spLocks noGrp="1"/>
          </p:cNvSpPr>
          <p:nvPr>
            <p:ph type="sldNum" sz="quarter" idx="11"/>
          </p:nvPr>
        </p:nvSpPr>
        <p:spPr>
          <a:xfrm>
            <a:off x="11618976" y="6538850"/>
            <a:ext cx="407027" cy="185980"/>
          </a:xfrm>
          <a:prstGeom prst="rect">
            <a:avLst/>
          </a:prstGeom>
        </p:spPr>
        <p:txBody>
          <a:bodyPr/>
          <a:lstStyle>
            <a:lvl1pPr>
              <a:defRPr sz="1000" baseline="0">
                <a:latin typeface="Century Gothic" charset="0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929408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3645" y="1716505"/>
            <a:ext cx="5668817" cy="1828801"/>
          </a:xfrm>
        </p:spPr>
        <p:txBody>
          <a:bodyPr wrap="square" anchor="t" anchorCtr="0">
            <a:normAutofit/>
          </a:bodyPr>
          <a:lstStyle>
            <a:lvl1pPr algn="l">
              <a:defRPr sz="4267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3645" y="3545306"/>
            <a:ext cx="5668817" cy="109086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tx1">
                    <a:lumMod val="95000"/>
                  </a:schemeClr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251970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226256"/>
            <a:ext cx="10994440" cy="15070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1918192"/>
            <a:ext cx="10994440" cy="3615267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573690" y="6498957"/>
            <a:ext cx="783036" cy="225873"/>
          </a:xfrm>
          <a:prstGeom prst="rect">
            <a:avLst/>
          </a:prstGeom>
        </p:spPr>
        <p:txBody>
          <a:bodyPr/>
          <a:lstStyle/>
          <a:p>
            <a:fld id="{EB9485BF-BBAE-3B4C-B74C-D5A0814F19EA}" type="datetime1">
              <a:rPr lang="en-US" smtClean="0"/>
              <a:t>2/13/2020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641960" y="6498956"/>
            <a:ext cx="518155" cy="225875"/>
          </a:xfrm>
          <a:prstGeom prst="rect">
            <a:avLst/>
          </a:prstGeo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029521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238761"/>
            <a:ext cx="10058400" cy="15070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3" y="1923183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4" y="1923183"/>
            <a:ext cx="4934479" cy="361526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573690" y="6498957"/>
            <a:ext cx="783036" cy="225873"/>
          </a:xfrm>
          <a:prstGeom prst="rect">
            <a:avLst/>
          </a:prstGeom>
        </p:spPr>
        <p:txBody>
          <a:bodyPr/>
          <a:lstStyle/>
          <a:p>
            <a:fld id="{76E6C735-848A-1247-AD25-570F48E05A4C}" type="datetime1">
              <a:rPr lang="en-US" smtClean="0"/>
              <a:t>2/13/2020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641960" y="6498956"/>
            <a:ext cx="518155" cy="225875"/>
          </a:xfrm>
          <a:prstGeom prst="rect">
            <a:avLst/>
          </a:prstGeo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830938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453281"/>
            <a:ext cx="8534400" cy="1507067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2379131"/>
            <a:ext cx="4937656" cy="576263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3" y="2963860"/>
            <a:ext cx="4937655" cy="303053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06546" y="2379131"/>
            <a:ext cx="4937655" cy="576263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6" y="2955392"/>
            <a:ext cx="4929188" cy="303053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10573690" y="6498957"/>
            <a:ext cx="783036" cy="225873"/>
          </a:xfrm>
          <a:prstGeom prst="rect">
            <a:avLst/>
          </a:prstGeom>
        </p:spPr>
        <p:txBody>
          <a:bodyPr/>
          <a:lstStyle/>
          <a:p>
            <a:fld id="{DBD61B11-7444-6F42-8889-2B064732EAAE}" type="datetime1">
              <a:rPr lang="en-US" smtClean="0"/>
              <a:t>2/13/2020</a:t>
            </a:fld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641960" y="6498956"/>
            <a:ext cx="518155" cy="225875"/>
          </a:xfrm>
          <a:prstGeom prst="rect">
            <a:avLst/>
          </a:prstGeo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61433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0573690" y="6498957"/>
            <a:ext cx="783036" cy="225873"/>
          </a:xfrm>
          <a:prstGeom prst="rect">
            <a:avLst/>
          </a:prstGeom>
        </p:spPr>
        <p:txBody>
          <a:bodyPr/>
          <a:lstStyle/>
          <a:p>
            <a:fld id="{B66FD0CB-D5E7-5D42-9FEC-7D67783817AD}" type="datetime1">
              <a:rPr lang="en-US" smtClean="0"/>
              <a:t>2/13/2020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666344" y="6498956"/>
            <a:ext cx="518155" cy="225875"/>
          </a:xfrm>
          <a:prstGeom prst="rect">
            <a:avLst/>
          </a:prstGeo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641158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10573690" y="6498957"/>
            <a:ext cx="783036" cy="225873"/>
          </a:xfrm>
          <a:prstGeom prst="rect">
            <a:avLst/>
          </a:prstGeom>
        </p:spPr>
        <p:txBody>
          <a:bodyPr/>
          <a:lstStyle/>
          <a:p>
            <a:fld id="{0FC72353-7250-DD49-B307-255CB8784FA0}" type="datetime1">
              <a:rPr lang="en-US" smtClean="0"/>
              <a:t>2/13/2020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629768" y="6498956"/>
            <a:ext cx="518155" cy="225875"/>
          </a:xfrm>
          <a:prstGeom prst="rect">
            <a:avLst/>
          </a:prstGeo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430977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0573690" y="6498957"/>
            <a:ext cx="783036" cy="225873"/>
          </a:xfrm>
          <a:prstGeom prst="rect">
            <a:avLst/>
          </a:prstGeom>
        </p:spPr>
        <p:txBody>
          <a:bodyPr/>
          <a:lstStyle/>
          <a:p>
            <a:fld id="{9570974E-E7EB-954D-88BC-DE7F2D79F53F}" type="datetime1">
              <a:rPr lang="en-US" smtClean="0"/>
              <a:t>2/13/2020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1629768" y="6498956"/>
            <a:ext cx="518155" cy="225875"/>
          </a:xfrm>
          <a:prstGeom prst="rect">
            <a:avLst/>
          </a:prstGeo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12192000" cy="626334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6" name="Text Placeholder 2"/>
          <p:cNvSpPr>
            <a:spLocks noGrp="1"/>
          </p:cNvSpPr>
          <p:nvPr>
            <p:ph type="body" idx="1"/>
          </p:nvPr>
        </p:nvSpPr>
        <p:spPr>
          <a:xfrm>
            <a:off x="684213" y="1349589"/>
            <a:ext cx="5005387" cy="4543212"/>
          </a:xfrm>
        </p:spPr>
        <p:txBody>
          <a:bodyPr anchor="t" anchorCtr="0">
            <a:normAutofit/>
          </a:bodyPr>
          <a:lstStyle>
            <a:lvl1pPr marL="0" indent="0" algn="l">
              <a:buNone/>
              <a:defRPr sz="20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2"/>
          </p:nvPr>
        </p:nvSpPr>
        <p:spPr>
          <a:xfrm>
            <a:off x="6438107" y="1349587"/>
            <a:ext cx="5005387" cy="4543212"/>
          </a:xfrm>
        </p:spPr>
        <p:txBody>
          <a:bodyPr anchor="t" anchorCtr="0">
            <a:normAutofit/>
          </a:bodyPr>
          <a:lstStyle>
            <a:lvl1pPr marL="0" indent="0" algn="l">
              <a:buNone/>
              <a:defRPr sz="20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4213" y="325123"/>
            <a:ext cx="10759280" cy="896227"/>
          </a:xfrm>
        </p:spPr>
        <p:txBody>
          <a:bodyPr anchor="b">
            <a:normAutofit/>
          </a:bodyPr>
          <a:lstStyle>
            <a:lvl1pPr algn="l">
              <a:defRPr sz="2400" b="1" i="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728632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3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800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573690" y="6498957"/>
            <a:ext cx="783036" cy="225873"/>
          </a:xfrm>
          <a:prstGeom prst="rect">
            <a:avLst/>
          </a:prstGeom>
        </p:spPr>
        <p:txBody>
          <a:bodyPr/>
          <a:lstStyle/>
          <a:p>
            <a:fld id="{E8DB3460-0D27-EE49-964B-A1D0C9FF2D9B}" type="datetime1">
              <a:rPr lang="en-US" smtClean="0"/>
              <a:t>2/13/2020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654152" y="6498956"/>
            <a:ext cx="518155" cy="225875"/>
          </a:xfrm>
          <a:prstGeom prst="rect">
            <a:avLst/>
          </a:prstGeo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387581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3" y="914400"/>
            <a:ext cx="3280975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189" indent="0">
              <a:buNone/>
              <a:defRPr sz="1600"/>
            </a:lvl2pPr>
            <a:lvl3pPr marL="914377" indent="0">
              <a:buNone/>
              <a:defRPr sz="1600"/>
            </a:lvl3pPr>
            <a:lvl4pPr marL="1371566" indent="0">
              <a:buNone/>
              <a:defRPr sz="1600"/>
            </a:lvl4pPr>
            <a:lvl5pPr marL="1828754" indent="0">
              <a:buNone/>
              <a:defRPr sz="1600"/>
            </a:lvl5pPr>
            <a:lvl6pPr marL="2285943" indent="0">
              <a:buNone/>
              <a:defRPr sz="1600"/>
            </a:lvl6pPr>
            <a:lvl7pPr marL="2743131" indent="0">
              <a:buNone/>
              <a:defRPr sz="1600"/>
            </a:lvl7pPr>
            <a:lvl8pPr marL="3200320" indent="0">
              <a:buNone/>
              <a:defRPr sz="1600"/>
            </a:lvl8pPr>
            <a:lvl9pPr marL="3657509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3" y="2777067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573690" y="6498957"/>
            <a:ext cx="783036" cy="225873"/>
          </a:xfrm>
          <a:prstGeom prst="rect">
            <a:avLst/>
          </a:prstGeom>
        </p:spPr>
        <p:txBody>
          <a:bodyPr/>
          <a:lstStyle/>
          <a:p>
            <a:fld id="{4A7BA61F-AE71-7243-A0D5-8444C84C9623}" type="datetime1">
              <a:rPr lang="en-US" smtClean="0"/>
              <a:t>2/13/2020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654152" y="6498956"/>
            <a:ext cx="518155" cy="225875"/>
          </a:xfrm>
          <a:prstGeom prst="rect">
            <a:avLst/>
          </a:prstGeo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99940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10A4CC-8E51-4C1D-BE11-34F27529C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77AE99-DBB7-4ADB-B674-D8DE02B108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FF1A21-9CCA-43C2-A33E-8B0CB337C6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18F3B5-9CE6-4164-AA01-0805A6880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F158B-0087-4A52-86A1-5B9930BE9F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28519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1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189" indent="0">
              <a:buNone/>
              <a:defRPr sz="1600"/>
            </a:lvl2pPr>
            <a:lvl3pPr marL="914377" indent="0">
              <a:buNone/>
              <a:defRPr sz="1600"/>
            </a:lvl3pPr>
            <a:lvl4pPr marL="1371566" indent="0">
              <a:buNone/>
              <a:defRPr sz="1600"/>
            </a:lvl4pPr>
            <a:lvl5pPr marL="1828754" indent="0">
              <a:buNone/>
              <a:defRPr sz="1600"/>
            </a:lvl5pPr>
            <a:lvl6pPr marL="2285943" indent="0">
              <a:buNone/>
              <a:defRPr sz="1600"/>
            </a:lvl6pPr>
            <a:lvl7pPr marL="2743131" indent="0">
              <a:buNone/>
              <a:defRPr sz="1600"/>
            </a:lvl7pPr>
            <a:lvl8pPr marL="3200320" indent="0">
              <a:buNone/>
              <a:defRPr sz="1600"/>
            </a:lvl8pPr>
            <a:lvl9pPr marL="3657509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1" y="3843867"/>
            <a:ext cx="8304211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189" indent="0">
              <a:buFontTx/>
              <a:buNone/>
              <a:defRPr/>
            </a:lvl2pPr>
            <a:lvl3pPr marL="914377" indent="0">
              <a:buFontTx/>
              <a:buNone/>
              <a:defRPr/>
            </a:lvl3pPr>
            <a:lvl4pPr marL="1371566" indent="0">
              <a:buFontTx/>
              <a:buNone/>
              <a:defRPr/>
            </a:lvl4pPr>
            <a:lvl5pPr marL="1828754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0573690" y="6498957"/>
            <a:ext cx="783036" cy="225873"/>
          </a:xfrm>
          <a:prstGeom prst="rect">
            <a:avLst/>
          </a:prstGeom>
        </p:spPr>
        <p:txBody>
          <a:bodyPr/>
          <a:lstStyle/>
          <a:p>
            <a:fld id="{64651A42-8545-C248-851C-36FE36014F6B}" type="datetime1">
              <a:rPr lang="en-US" smtClean="0"/>
              <a:t>2/13/2020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629768" y="6498956"/>
            <a:ext cx="518155" cy="225875"/>
          </a:xfrm>
          <a:prstGeom prst="rect">
            <a:avLst/>
          </a:prstGeo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571687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lumMod val="95000"/>
                  </a:schemeClr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573690" y="6498957"/>
            <a:ext cx="783036" cy="225873"/>
          </a:xfrm>
          <a:prstGeom prst="rect">
            <a:avLst/>
          </a:prstGeom>
        </p:spPr>
        <p:txBody>
          <a:bodyPr/>
          <a:lstStyle/>
          <a:p>
            <a:fld id="{B155C8DE-2470-AE4E-8C25-1F22C61C1C99}" type="datetime1">
              <a:rPr lang="en-US" smtClean="0"/>
              <a:t>2/13/2020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654152" y="6498956"/>
            <a:ext cx="518155" cy="225875"/>
          </a:xfrm>
          <a:prstGeom prst="rect">
            <a:avLst/>
          </a:prstGeo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166297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1" i="0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189" indent="0">
              <a:buFontTx/>
              <a:buNone/>
              <a:defRPr/>
            </a:lvl2pPr>
            <a:lvl3pPr marL="914377" indent="0">
              <a:buFontTx/>
              <a:buNone/>
              <a:defRPr/>
            </a:lvl3pPr>
            <a:lvl4pPr marL="1371566" indent="0">
              <a:buFontTx/>
              <a:buNone/>
              <a:defRPr/>
            </a:lvl4pPr>
            <a:lvl5pPr marL="1828754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9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lumMod val="95000"/>
                  </a:schemeClr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573690" y="6498957"/>
            <a:ext cx="783036" cy="225873"/>
          </a:xfrm>
          <a:prstGeom prst="rect">
            <a:avLst/>
          </a:prstGeom>
        </p:spPr>
        <p:txBody>
          <a:bodyPr/>
          <a:lstStyle/>
          <a:p>
            <a:fld id="{75F60733-CCA3-3A4F-A79C-1C43D2C05DEC}" type="datetime1">
              <a:rPr lang="en-US" smtClean="0"/>
              <a:t>2/13/2020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641960" y="6498956"/>
            <a:ext cx="518155" cy="225875"/>
          </a:xfrm>
          <a:prstGeom prst="rect">
            <a:avLst/>
          </a:prstGeo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832727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1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lumMod val="85000"/>
                  </a:schemeClr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573690" y="6498957"/>
            <a:ext cx="783036" cy="225873"/>
          </a:xfrm>
          <a:prstGeom prst="rect">
            <a:avLst/>
          </a:prstGeom>
        </p:spPr>
        <p:txBody>
          <a:bodyPr/>
          <a:lstStyle/>
          <a:p>
            <a:fld id="{69FFB7B7-890E-B143-819F-D5152346F96F}" type="datetime1">
              <a:rPr lang="en-US" smtClean="0"/>
              <a:t>2/13/2020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629768" y="6498956"/>
            <a:ext cx="518155" cy="225875"/>
          </a:xfrm>
          <a:prstGeom prst="rect">
            <a:avLst/>
          </a:prstGeo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686030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3" y="3928533"/>
            <a:ext cx="8534401" cy="1049867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85000"/>
                  </a:schemeClr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573690" y="6498957"/>
            <a:ext cx="783036" cy="225873"/>
          </a:xfrm>
          <a:prstGeom prst="rect">
            <a:avLst/>
          </a:prstGeom>
        </p:spPr>
        <p:txBody>
          <a:bodyPr/>
          <a:lstStyle/>
          <a:p>
            <a:fld id="{5D00C221-4727-AD42-9873-969C6C5AE382}" type="datetime1">
              <a:rPr lang="en-US" smtClean="0"/>
              <a:t>2/13/2020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666344" y="6498956"/>
            <a:ext cx="518155" cy="225875"/>
          </a:xfrm>
          <a:prstGeom prst="rect">
            <a:avLst/>
          </a:prstGeo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722170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5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95000"/>
                  </a:schemeClr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573690" y="6498957"/>
            <a:ext cx="783036" cy="225873"/>
          </a:xfrm>
          <a:prstGeom prst="rect">
            <a:avLst/>
          </a:prstGeom>
        </p:spPr>
        <p:txBody>
          <a:bodyPr/>
          <a:lstStyle/>
          <a:p>
            <a:fld id="{0B8E253E-F39E-794F-BF32-B1B31DF1C76F}" type="datetime1">
              <a:rPr lang="en-US" smtClean="0"/>
              <a:t>2/13/2020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641960" y="6498956"/>
            <a:ext cx="518155" cy="225875"/>
          </a:xfrm>
          <a:prstGeom prst="rect">
            <a:avLst/>
          </a:prstGeo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16669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15F57-7373-44B5-92E6-113DED72E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9C06E8-4340-4108-9299-6BA84012A2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A9F9EDD-D525-45E3-BC69-EE162493CA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799C7D-9A4A-484F-969A-C6CB9C79B7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2E67D73-27B3-42BD-A7F2-918FA8DD559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B0B8A13-5387-4185-8AA7-4E27D3516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F158B-0087-4A52-86A1-5B9930BE9F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911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99AEEF-A7F6-4FF0-B59D-F22CE1BE0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051B38-25BE-4419-8680-CB852E282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F158B-0087-4A52-86A1-5B9930BE9F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9167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5D0CC8-61B7-4106-ACE8-5C3305B6D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F158B-0087-4A52-86A1-5B9930BE9F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9742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F0E2DA-197E-48BC-B3DA-21F892BC8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B46F39-6ADF-4E33-851E-67354CD0EE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63F589-E3DF-466F-BAB6-10FEA8AB53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4D60CB-4DAF-455E-93DD-7E1F4ED9A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F158B-0087-4A52-86A1-5B9930BE9F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8155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B1D79-45B1-48BE-95AD-4353C2FB57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04BA90B-A1DD-49BD-8DF3-D4146796801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763555-4609-4BAE-A00C-EF0D475FEB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9F5A2B-AAEC-4B5E-8A52-01A6B92649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F158B-0087-4A52-86A1-5B9930BE9F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866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9" Type="http://schemas.openxmlformats.org/officeDocument/2006/relationships/image" Target="../media/image2.jpe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.xml"/><Relationship Id="rId13" Type="http://schemas.openxmlformats.org/officeDocument/2006/relationships/slideLayout" Target="../slideLayouts/slideLayout42.xml"/><Relationship Id="rId18" Type="http://schemas.openxmlformats.org/officeDocument/2006/relationships/image" Target="../media/image3.jpeg"/><Relationship Id="rId3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6.xml"/><Relationship Id="rId12" Type="http://schemas.openxmlformats.org/officeDocument/2006/relationships/slideLayout" Target="../slideLayouts/slideLayout41.xml"/><Relationship Id="rId17" Type="http://schemas.openxmlformats.org/officeDocument/2006/relationships/theme" Target="../theme/theme4.xml"/><Relationship Id="rId2" Type="http://schemas.openxmlformats.org/officeDocument/2006/relationships/slideLayout" Target="../slideLayouts/slideLayout31.xml"/><Relationship Id="rId16" Type="http://schemas.openxmlformats.org/officeDocument/2006/relationships/slideLayout" Target="../slideLayouts/slideLayout45.xml"/><Relationship Id="rId20" Type="http://schemas.openxmlformats.org/officeDocument/2006/relationships/image" Target="../media/image5.png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11" Type="http://schemas.openxmlformats.org/officeDocument/2006/relationships/slideLayout" Target="../slideLayouts/slideLayout40.xml"/><Relationship Id="rId5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39.xml"/><Relationship Id="rId19" Type="http://schemas.openxmlformats.org/officeDocument/2006/relationships/image" Target="../media/image4.png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Relationship Id="rId14" Type="http://schemas.openxmlformats.org/officeDocument/2006/relationships/slideLayout" Target="../slideLayouts/slideLayout4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5865834-8F9C-45E3-B1B5-B765A28BF0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D969AA-68CA-4804-AF28-7E0E4FBC06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6F475B-5238-4478-9276-C8D678DEE45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E67307-17EF-44C3-AEEB-334117AD955D}" type="datetime1">
              <a:rPr lang="en-US" smtClean="0"/>
              <a:t>2/13/2020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925210-A880-4276-983E-DDA73011B9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Stefan Robila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79D1CD-B92B-4F23-921B-8EEB4163A2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2F158B-0087-4A52-86A1-5B9930BE9F90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9357162-044B-4E25-86ED-2427FE652156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06" y="11340"/>
            <a:ext cx="12186588" cy="6846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1786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05" y="0"/>
            <a:ext cx="12186587" cy="6857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4108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</p:sldLayoutIdLst>
  <p:hf hdr="0" dt="0"/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06" y="11340"/>
            <a:ext cx="12186588" cy="684666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pPr fontAlgn="base">
              <a:lnSpc>
                <a:spcPct val="120000"/>
              </a:lnSpc>
              <a:spcBef>
                <a:spcPct val="20000"/>
              </a:spcBef>
              <a:spcAft>
                <a:spcPct val="25000"/>
              </a:spcAft>
            </a:pPr>
            <a:fld id="{24D59AF5-0BFB-44F1-A72A-9E03123EE8FE}" type="slidenum">
              <a:rPr lang="en-US" smtClean="0">
                <a:solidFill>
                  <a:srgbClr val="FFFFFF"/>
                </a:solidFill>
              </a:rPr>
              <a:pPr fontAlgn="base">
                <a:lnSpc>
                  <a:spcPct val="120000"/>
                </a:lnSpc>
                <a:spcBef>
                  <a:spcPct val="20000"/>
                </a:spcBef>
                <a:spcAft>
                  <a:spcPct val="25000"/>
                </a:spcAft>
              </a:pPr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00444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  <p:sldLayoutId id="2147483719" r:id="rId2"/>
    <p:sldLayoutId id="2147483720" r:id="rId3"/>
    <p:sldLayoutId id="2147483721" r:id="rId4"/>
    <p:sldLayoutId id="2147483722" r:id="rId5"/>
    <p:sldLayoutId id="2147483723" r:id="rId6"/>
    <p:sldLayoutId id="2147483724" r:id="rId7"/>
    <p:sldLayoutId id="2147483725" r:id="rId8"/>
    <p:sldLayoutId id="2147483726" r:id="rId9"/>
    <p:sldLayoutId id="2147483727" r:id="rId10"/>
    <p:sldLayoutId id="2147483728" r:id="rId11"/>
  </p:sldLayoutIdLst>
  <p:hf hdr="0" dt="0"/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8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685801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2382031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1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6733" y="6422123"/>
            <a:ext cx="850384" cy="41418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375" y="6428790"/>
            <a:ext cx="778744" cy="400853"/>
          </a:xfrm>
          <a:prstGeom prst="rect">
            <a:avLst/>
          </a:prstGeom>
        </p:spPr>
      </p:pic>
      <p:sp>
        <p:nvSpPr>
          <p:cNvPr id="13" name="Date Placeholder 6"/>
          <p:cNvSpPr>
            <a:spLocks noGrp="1"/>
          </p:cNvSpPr>
          <p:nvPr>
            <p:ph type="dt" sz="half" idx="2"/>
          </p:nvPr>
        </p:nvSpPr>
        <p:spPr>
          <a:xfrm>
            <a:off x="10569967" y="6538850"/>
            <a:ext cx="821155" cy="185981"/>
          </a:xfrm>
          <a:prstGeom prst="rect">
            <a:avLst/>
          </a:prstGeom>
        </p:spPr>
        <p:txBody>
          <a:bodyPr rIns="0" anchor="ctr" anchorCtr="0"/>
          <a:lstStyle>
            <a:lvl1pPr algn="r">
              <a:defRPr sz="1000" baseline="0">
                <a:latin typeface="Century Gothic" charset="0"/>
              </a:defRPr>
            </a:lvl1pPr>
          </a:lstStyle>
          <a:p>
            <a:fld id="{0C1B6D03-DECE-B946-ABCE-719C49414A2E}" type="datetime1">
              <a:rPr lang="en-US" smtClean="0"/>
              <a:pPr/>
              <a:t>2/13/2020</a:t>
            </a:fld>
            <a:endParaRPr lang="en-US" dirty="0"/>
          </a:p>
        </p:txBody>
      </p:sp>
      <p:sp>
        <p:nvSpPr>
          <p:cNvPr id="14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18976" y="6538850"/>
            <a:ext cx="407027" cy="185980"/>
          </a:xfrm>
          <a:prstGeom prst="rect">
            <a:avLst/>
          </a:prstGeom>
        </p:spPr>
        <p:txBody>
          <a:bodyPr lIns="0" anchor="ctr" anchorCtr="0"/>
          <a:lstStyle>
            <a:lvl1pPr algn="l">
              <a:defRPr sz="1000" baseline="0">
                <a:latin typeface="Century Gothic" charset="0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 userDrawn="1"/>
        </p:nvCxnSpPr>
        <p:spPr>
          <a:xfrm flipH="1">
            <a:off x="11522304" y="6474551"/>
            <a:ext cx="1" cy="252251"/>
          </a:xfrm>
          <a:prstGeom prst="line">
            <a:avLst/>
          </a:prstGeom>
          <a:ln w="1270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71922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732" r:id="rId3"/>
    <p:sldLayoutId id="2147483733" r:id="rId4"/>
    <p:sldLayoutId id="2147483734" r:id="rId5"/>
    <p:sldLayoutId id="2147483735" r:id="rId6"/>
    <p:sldLayoutId id="2147483736" r:id="rId7"/>
    <p:sldLayoutId id="2147483737" r:id="rId8"/>
    <p:sldLayoutId id="2147483738" r:id="rId9"/>
    <p:sldLayoutId id="2147483739" r:id="rId10"/>
    <p:sldLayoutId id="2147483740" r:id="rId11"/>
    <p:sldLayoutId id="2147483741" r:id="rId12"/>
    <p:sldLayoutId id="2147483742" r:id="rId13"/>
    <p:sldLayoutId id="2147483743" r:id="rId14"/>
    <p:sldLayoutId id="2147483744" r:id="rId15"/>
    <p:sldLayoutId id="2147483745" r:id="rId16"/>
  </p:sldLayoutIdLst>
  <p:hf hdr="0" ftr="0"/>
  <p:txStyles>
    <p:titleStyle>
      <a:lvl1pPr algn="l" defTabSz="457189" rtl="0" eaLnBrk="1" latinLnBrk="0" hangingPunct="1">
        <a:spcBef>
          <a:spcPct val="0"/>
        </a:spcBef>
        <a:buNone/>
        <a:defRPr sz="3600" b="1" i="0" kern="1200" cap="all" baseline="0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44" indent="-285744" algn="l" defTabSz="457189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tx1">
              <a:lumMod val="95000"/>
            </a:schemeClr>
          </a:solidFill>
          <a:effectLst/>
          <a:latin typeface="+mn-lt"/>
          <a:ea typeface="+mn-ea"/>
          <a:cs typeface="+mn-cs"/>
        </a:defRPr>
      </a:lvl1pPr>
      <a:lvl2pPr marL="742932" indent="-285744" algn="l" defTabSz="457189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tx1">
              <a:lumMod val="95000"/>
            </a:schemeClr>
          </a:solidFill>
          <a:effectLst/>
          <a:latin typeface="+mn-lt"/>
          <a:ea typeface="+mn-ea"/>
          <a:cs typeface="+mn-cs"/>
        </a:defRPr>
      </a:lvl2pPr>
      <a:lvl3pPr marL="1200121" indent="-285744" algn="l" defTabSz="457189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tx1">
              <a:lumMod val="95000"/>
            </a:schemeClr>
          </a:solidFill>
          <a:effectLst/>
          <a:latin typeface="+mn-lt"/>
          <a:ea typeface="+mn-ea"/>
          <a:cs typeface="+mn-cs"/>
        </a:defRPr>
      </a:lvl3pPr>
      <a:lvl4pPr marL="1543012" indent="-171446" algn="l" defTabSz="457189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tx1">
              <a:lumMod val="95000"/>
            </a:schemeClr>
          </a:solidFill>
          <a:effectLst/>
          <a:latin typeface="+mn-lt"/>
          <a:ea typeface="+mn-ea"/>
          <a:cs typeface="+mn-cs"/>
        </a:defRPr>
      </a:lvl4pPr>
      <a:lvl5pPr marL="2000201" indent="-171446" algn="l" defTabSz="457189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tx1">
              <a:lumMod val="95000"/>
            </a:schemeClr>
          </a:solidFill>
          <a:effectLst/>
          <a:latin typeface="+mn-lt"/>
          <a:ea typeface="+mn-ea"/>
          <a:cs typeface="+mn-cs"/>
        </a:defRPr>
      </a:lvl5pPr>
      <a:lvl6pPr marL="2514537" indent="-228594" algn="l" defTabSz="457189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726" indent="-228594" algn="l" defTabSz="457189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8914" indent="-228594" algn="l" defTabSz="457189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103" indent="-228594" algn="l" defTabSz="457189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em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jpeg"/><Relationship Id="rId10" Type="http://schemas.openxmlformats.org/officeDocument/2006/relationships/image" Target="../media/image18.png"/><Relationship Id="rId4" Type="http://schemas.openxmlformats.org/officeDocument/2006/relationships/image" Target="../media/image12.jpeg"/><Relationship Id="rId9" Type="http://schemas.openxmlformats.org/officeDocument/2006/relationships/image" Target="../media/image17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mailto:CSSIQueries@nsf.gov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mailto:srobila@nsf.gov" TargetMode="Externa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7183" y="549154"/>
            <a:ext cx="8592236" cy="2449478"/>
          </a:xfrm>
        </p:spPr>
        <p:txBody>
          <a:bodyPr anchor="t">
            <a:noAutofit/>
          </a:bodyPr>
          <a:lstStyle/>
          <a:p>
            <a:pPr algn="l"/>
            <a:r>
              <a:rPr lang="en-US" sz="4800" dirty="0">
                <a:latin typeface="Cambria" panose="02040503050406030204" pitchFamily="18" charset="0"/>
              </a:rPr>
              <a:t>Future of CSSI</a:t>
            </a:r>
            <a:endParaRPr lang="en-US" sz="5400" b="1" dirty="0">
              <a:latin typeface="Cambria" panose="020405030504060302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0947" y="2880211"/>
            <a:ext cx="4152900" cy="2322080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</a:rPr>
              <a:t>Dr. Stefan Robila</a:t>
            </a:r>
          </a:p>
          <a:p>
            <a:pPr algn="l"/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</a:rPr>
              <a:t>Program Director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81627" y="267855"/>
            <a:ext cx="1822582" cy="1833561"/>
          </a:xfrm>
          <a:prstGeom prst="rect">
            <a:avLst/>
          </a:prstGeom>
        </p:spPr>
      </p:pic>
      <p:sp>
        <p:nvSpPr>
          <p:cNvPr id="5" name="Subtitle 2"/>
          <p:cNvSpPr txBox="1">
            <a:spLocks/>
          </p:cNvSpPr>
          <p:nvPr/>
        </p:nvSpPr>
        <p:spPr>
          <a:xfrm>
            <a:off x="3380510" y="2880211"/>
            <a:ext cx="8026400" cy="281379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</a:rPr>
              <a:t>Office of Advanced Cyberinfrastructure (OAC)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</a:rPr>
              <a:t>Directorate for Computer &amp; Information Science &amp; Engineering (CISE)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</a:rPr>
              <a:t>National Science Foundation (NSF)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>
              <a:solidFill>
                <a:prstClr val="black"/>
              </a:solidFill>
              <a:latin typeface="Cambria" panose="020405030504060302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" panose="020405030504060302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</a:rPr>
              <a:t>Feb </a:t>
            </a:r>
            <a:r>
              <a:rPr lang="en-US" dirty="0">
                <a:solidFill>
                  <a:prstClr val="black"/>
                </a:solidFill>
                <a:latin typeface="Cambria" panose="02040503050406030204" pitchFamily="18" charset="0"/>
              </a:rPr>
              <a:t>13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</a:rPr>
              <a:t>, 2020				CSSI PI Meeting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</a:rPr>
              <a:t>					Seattle WA</a:t>
            </a:r>
          </a:p>
        </p:txBody>
      </p:sp>
    </p:spTree>
    <p:extLst>
      <p:ext uri="{BB962C8B-B14F-4D97-AF65-F5344CB8AC3E}">
        <p14:creationId xmlns:p14="http://schemas.microsoft.com/office/powerpoint/2010/main" val="14102173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-9007"/>
            <a:ext cx="12192000" cy="1143000"/>
          </a:xfrm>
        </p:spPr>
        <p:txBody>
          <a:bodyPr>
            <a:noAutofit/>
          </a:bodyPr>
          <a:lstStyle/>
          <a:p>
            <a:pPr algn="ctr"/>
            <a:r>
              <a:rPr lang="en-US" sz="4000" b="1" dirty="0">
                <a:solidFill>
                  <a:srgbClr val="011790"/>
                </a:solidFill>
                <a:ea typeface="Calibri" charset="0"/>
                <a:cs typeface="Calibri" charset="0"/>
              </a:rPr>
              <a:t>The National Science Foundation’s mission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97742" y="1014917"/>
            <a:ext cx="8233555" cy="505647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322825" y="3117661"/>
            <a:ext cx="9546353" cy="929782"/>
          </a:xfrm>
          <a:prstGeom prst="rect">
            <a:avLst/>
          </a:prstGeom>
          <a:solidFill>
            <a:schemeClr val="tx2">
              <a:lumMod val="75000"/>
              <a:alpha val="80000"/>
            </a:schemeClr>
          </a:solidFill>
        </p:spPr>
        <p:txBody>
          <a:bodyPr wrap="square" lIns="57124" tIns="28563" rIns="57124" bIns="28563">
            <a:spAutoFit/>
          </a:bodyPr>
          <a:lstStyle/>
          <a:p>
            <a:pPr algn="ctr" defTabSz="914377"/>
            <a:r>
              <a:rPr lang="en-US" sz="3000" i="1" dirty="0">
                <a:solidFill>
                  <a:prstClr val="white"/>
                </a:solidFill>
                <a:latin typeface="Calibri" panose="020F0502020204030204"/>
              </a:rPr>
              <a:t>  </a:t>
            </a:r>
            <a:r>
              <a:rPr lang="en-US" sz="2667" b="1" i="1" dirty="0">
                <a:solidFill>
                  <a:prstClr val="white"/>
                </a:solidFill>
                <a:latin typeface="Calibri" panose="020F0502020204030204"/>
              </a:rPr>
              <a:t>“To promote the progress of science; to advance the national health, prosperity, and welfare; to secure the national defense...”</a:t>
            </a:r>
          </a:p>
        </p:txBody>
      </p:sp>
      <p:pic>
        <p:nvPicPr>
          <p:cNvPr id="9" name="Picture 8" descr="nsf1.eps">
            <a:extLst>
              <a:ext uri="{FF2B5EF4-FFF2-40B4-BE49-F238E27FC236}">
                <a16:creationId xmlns:a16="http://schemas.microsoft.com/office/drawing/2014/main" id="{F0819B8B-4387-E344-8901-164CF97C151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184" y="6071394"/>
            <a:ext cx="734976" cy="734785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6E78D7-4456-5D43-9732-5AD285554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1014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0121" y="131086"/>
            <a:ext cx="12021879" cy="916185"/>
          </a:xfrm>
        </p:spPr>
        <p:txBody>
          <a:bodyPr vert="horz" lIns="91440" tIns="45720" rIns="91440" bIns="45720" rtlCol="0" anchor="ctr">
            <a:noAutofit/>
          </a:bodyPr>
          <a:lstStyle/>
          <a:p>
            <a:pPr defTabSz="914400">
              <a:lnSpc>
                <a:spcPct val="90000"/>
              </a:lnSpc>
            </a:pPr>
            <a:r>
              <a:rPr lang="en-US" dirty="0">
                <a:latin typeface="Cambria" panose="02040503050406030204" pitchFamily="18" charset="0"/>
              </a:rPr>
              <a:t>Office of Advanced Cyberinfrastructure (OAC)</a:t>
            </a:r>
          </a:p>
        </p:txBody>
      </p:sp>
      <p:sp>
        <p:nvSpPr>
          <p:cNvPr id="80" name="Content Placeholder 2">
            <a:extLst>
              <a:ext uri="{FF2B5EF4-FFF2-40B4-BE49-F238E27FC236}">
                <a16:creationId xmlns:a16="http://schemas.microsoft.com/office/drawing/2014/main" id="{17169510-B2F1-4D66-8157-BB3325C3A8B7}"/>
              </a:ext>
            </a:extLst>
          </p:cNvPr>
          <p:cNvSpPr txBox="1">
            <a:spLocks/>
          </p:cNvSpPr>
          <p:nvPr/>
        </p:nvSpPr>
        <p:spPr>
          <a:xfrm>
            <a:off x="162229" y="2486478"/>
            <a:ext cx="5194600" cy="1630276"/>
          </a:xfrm>
          <a:prstGeom prst="rect">
            <a:avLst/>
          </a:prstGeom>
        </p:spPr>
        <p:txBody>
          <a:bodyPr vert="horz" lIns="146304" tIns="73152" rIns="146304" bIns="73152" rtlCol="0">
            <a:noAutofit/>
          </a:bodyPr>
          <a:lstStyle>
            <a:lvl1pPr marL="457182" indent="-457182" algn="l" defTabSz="609576" rtl="0" eaLnBrk="1" latinLnBrk="0" hangingPunct="1">
              <a:spcBef>
                <a:spcPct val="20000"/>
              </a:spcBef>
              <a:buClr>
                <a:srgbClr val="000090"/>
              </a:buClr>
              <a:buFont typeface="Wingdings" charset="2"/>
              <a:buChar char="§"/>
              <a:defRPr sz="3333" kern="120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+mn-ea"/>
                <a:cs typeface="Arial"/>
              </a:defRPr>
            </a:lvl1pPr>
            <a:lvl2pPr marL="990560" indent="-380985" algn="l" defTabSz="609576" rtl="0" eaLnBrk="1" latinLnBrk="0" hangingPunct="1">
              <a:spcBef>
                <a:spcPct val="20000"/>
              </a:spcBef>
              <a:buClr>
                <a:srgbClr val="000090"/>
              </a:buClr>
              <a:buFont typeface="Arial"/>
              <a:buChar char="•"/>
              <a:defRPr sz="2917" kern="120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+mn-ea"/>
                <a:cs typeface="Arial"/>
              </a:defRPr>
            </a:lvl2pPr>
            <a:lvl3pPr marL="1523939" indent="-304788" algn="l" defTabSz="609576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+mn-ea"/>
                <a:cs typeface="Arial"/>
              </a:defRPr>
            </a:lvl3pPr>
            <a:lvl4pPr marL="2133515" indent="-304788" algn="l" defTabSz="609576" rtl="0" eaLnBrk="1" latinLnBrk="0" hangingPunct="1">
              <a:spcBef>
                <a:spcPct val="20000"/>
              </a:spcBef>
              <a:buFont typeface="Arial"/>
              <a:buChar char="–"/>
              <a:defRPr sz="2417" kern="120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+mn-ea"/>
                <a:cs typeface="Arial"/>
              </a:defRPr>
            </a:lvl4pPr>
            <a:lvl5pPr marL="2743090" indent="-304788" algn="l" defTabSz="609576" rtl="0" eaLnBrk="1" latinLnBrk="0" hangingPunct="1">
              <a:spcBef>
                <a:spcPct val="20000"/>
              </a:spcBef>
              <a:buFont typeface="Arial"/>
              <a:buChar char="»"/>
              <a:defRPr sz="2167" kern="120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+mn-ea"/>
                <a:cs typeface="Arial"/>
              </a:defRPr>
            </a:lvl5pPr>
            <a:lvl6pPr marL="3352666" indent="-304788" algn="l" defTabSz="609576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42" indent="-304788" algn="l" defTabSz="609576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17" indent="-304788" algn="l" defTabSz="609576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93" indent="-304788" algn="l" defTabSz="609576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7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0090"/>
              </a:buClr>
              <a:buSzTx/>
              <a:buFont typeface="Wingdings" charset="2"/>
              <a:buNone/>
              <a:tabLst/>
              <a:defRPr/>
            </a:pP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"/>
                <a:ea typeface="+mn-ea"/>
                <a:cs typeface="Arial"/>
              </a:rPr>
              <a:t>Foster a cyberinfrastructure ecosystem to transform science and engineering research…</a:t>
            </a:r>
          </a:p>
          <a:p>
            <a:pPr marL="0" marR="0" lvl="0" indent="0" algn="l" defTabSz="60957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0090"/>
              </a:buClr>
              <a:buSzTx/>
              <a:buFont typeface="Wingdings" charset="2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/>
              </a:rPr>
              <a:t> 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/>
              </a:rPr>
              <a:t>… through Research CI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+mn-ea"/>
                <a:cs typeface="Arial"/>
              </a:rPr>
              <a:t>and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/>
              </a:rPr>
              <a:t>CI research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AD3F3A72-9F73-3747-85B3-1EF54EAE62F7}"/>
              </a:ext>
            </a:extLst>
          </p:cNvPr>
          <p:cNvGrpSpPr/>
          <p:nvPr/>
        </p:nvGrpSpPr>
        <p:grpSpPr>
          <a:xfrm>
            <a:off x="5837067" y="1663561"/>
            <a:ext cx="4925777" cy="4066689"/>
            <a:chOff x="200429" y="1844921"/>
            <a:chExt cx="5628659" cy="4976642"/>
          </a:xfrm>
        </p:grpSpPr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E3B231B1-2111-064B-819D-DA72D4D765C0}"/>
                </a:ext>
              </a:extLst>
            </p:cNvPr>
            <p:cNvGrpSpPr/>
            <p:nvPr/>
          </p:nvGrpSpPr>
          <p:grpSpPr>
            <a:xfrm>
              <a:off x="200429" y="2015238"/>
              <a:ext cx="2482917" cy="1306713"/>
              <a:chOff x="2376585" y="4953607"/>
              <a:chExt cx="2831621" cy="1825326"/>
            </a:xfrm>
          </p:grpSpPr>
          <p:sp>
            <p:nvSpPr>
              <p:cNvPr id="107" name="Freeform 22">
                <a:extLst>
                  <a:ext uri="{FF2B5EF4-FFF2-40B4-BE49-F238E27FC236}">
                    <a16:creationId xmlns:a16="http://schemas.microsoft.com/office/drawing/2014/main" id="{441508FB-4267-3B47-BFF8-6034DFA8193E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3121020" y="4953607"/>
                <a:ext cx="1210576" cy="913583"/>
              </a:xfrm>
              <a:custGeom>
                <a:avLst/>
                <a:gdLst>
                  <a:gd name="T0" fmla="*/ 559 w 3321"/>
                  <a:gd name="T1" fmla="*/ 417 h 2485"/>
                  <a:gd name="T2" fmla="*/ 559 w 3321"/>
                  <a:gd name="T3" fmla="*/ 0 h 2485"/>
                  <a:gd name="T4" fmla="*/ 559 w 3321"/>
                  <a:gd name="T5" fmla="*/ 417 h 2485"/>
                  <a:gd name="T6" fmla="*/ 3320 w 3321"/>
                  <a:gd name="T7" fmla="*/ 1041 h 2485"/>
                  <a:gd name="T8" fmla="*/ 2996 w 3321"/>
                  <a:gd name="T9" fmla="*/ 462 h 2485"/>
                  <a:gd name="T10" fmla="*/ 2332 w 3321"/>
                  <a:gd name="T11" fmla="*/ 630 h 2485"/>
                  <a:gd name="T12" fmla="*/ 2090 w 3321"/>
                  <a:gd name="T13" fmla="*/ 630 h 2485"/>
                  <a:gd name="T14" fmla="*/ 1426 w 3321"/>
                  <a:gd name="T15" fmla="*/ 462 h 2485"/>
                  <a:gd name="T16" fmla="*/ 1111 w 3321"/>
                  <a:gd name="T17" fmla="*/ 1013 h 2485"/>
                  <a:gd name="T18" fmla="*/ 796 w 3321"/>
                  <a:gd name="T19" fmla="*/ 462 h 2485"/>
                  <a:gd name="T20" fmla="*/ 132 w 3321"/>
                  <a:gd name="T21" fmla="*/ 630 h 2485"/>
                  <a:gd name="T22" fmla="*/ 0 w 3321"/>
                  <a:gd name="T23" fmla="*/ 1094 h 2485"/>
                  <a:gd name="T24" fmla="*/ 97 w 3321"/>
                  <a:gd name="T25" fmla="*/ 1337 h 2485"/>
                  <a:gd name="T26" fmla="*/ 300 w 3321"/>
                  <a:gd name="T27" fmla="*/ 780 h 2485"/>
                  <a:gd name="T28" fmla="*/ 539 w 3321"/>
                  <a:gd name="T29" fmla="*/ 2320 h 2485"/>
                  <a:gd name="T30" fmla="*/ 582 w 3321"/>
                  <a:gd name="T31" fmla="*/ 1436 h 2485"/>
                  <a:gd name="T32" fmla="*/ 740 w 3321"/>
                  <a:gd name="T33" fmla="*/ 2478 h 2485"/>
                  <a:gd name="T34" fmla="*/ 821 w 3321"/>
                  <a:gd name="T35" fmla="*/ 780 h 2485"/>
                  <a:gd name="T36" fmla="*/ 1023 w 3321"/>
                  <a:gd name="T37" fmla="*/ 1337 h 2485"/>
                  <a:gd name="T38" fmla="*/ 1111 w 3321"/>
                  <a:gd name="T39" fmla="*/ 1401 h 2485"/>
                  <a:gd name="T40" fmla="*/ 1199 w 3321"/>
                  <a:gd name="T41" fmla="*/ 1337 h 2485"/>
                  <a:gd name="T42" fmla="*/ 1401 w 3321"/>
                  <a:gd name="T43" fmla="*/ 780 h 2485"/>
                  <a:gd name="T44" fmla="*/ 1521 w 3321"/>
                  <a:gd name="T45" fmla="*/ 2485 h 2485"/>
                  <a:gd name="T46" fmla="*/ 1640 w 3321"/>
                  <a:gd name="T47" fmla="*/ 1436 h 2485"/>
                  <a:gd name="T48" fmla="*/ 1682 w 3321"/>
                  <a:gd name="T49" fmla="*/ 2366 h 2485"/>
                  <a:gd name="T50" fmla="*/ 1922 w 3321"/>
                  <a:gd name="T51" fmla="*/ 2366 h 2485"/>
                  <a:gd name="T52" fmla="*/ 1942 w 3321"/>
                  <a:gd name="T53" fmla="*/ 780 h 2485"/>
                  <a:gd name="T54" fmla="*/ 2184 w 3321"/>
                  <a:gd name="T55" fmla="*/ 1398 h 2485"/>
                  <a:gd name="T56" fmla="*/ 2238 w 3321"/>
                  <a:gd name="T57" fmla="*/ 1398 h 2485"/>
                  <a:gd name="T58" fmla="*/ 2479 w 3321"/>
                  <a:gd name="T59" fmla="*/ 780 h 2485"/>
                  <a:gd name="T60" fmla="*/ 2500 w 3321"/>
                  <a:gd name="T61" fmla="*/ 2366 h 2485"/>
                  <a:gd name="T62" fmla="*/ 2739 w 3321"/>
                  <a:gd name="T63" fmla="*/ 2357 h 2485"/>
                  <a:gd name="T64" fmla="*/ 2781 w 3321"/>
                  <a:gd name="T65" fmla="*/ 1436 h 2485"/>
                  <a:gd name="T66" fmla="*/ 3021 w 3321"/>
                  <a:gd name="T67" fmla="*/ 2047 h 2485"/>
                  <a:gd name="T68" fmla="*/ 3041 w 3321"/>
                  <a:gd name="T69" fmla="*/ 780 h 2485"/>
                  <a:gd name="T70" fmla="*/ 3293 w 3321"/>
                  <a:gd name="T71" fmla="*/ 1399 h 2485"/>
                  <a:gd name="T72" fmla="*/ 3320 w 3321"/>
                  <a:gd name="T73" fmla="*/ 1041 h 2485"/>
                  <a:gd name="T74" fmla="*/ 1660 w 3321"/>
                  <a:gd name="T75" fmla="*/ 417 h 2485"/>
                  <a:gd name="T76" fmla="*/ 1660 w 3321"/>
                  <a:gd name="T77" fmla="*/ 0 h 2485"/>
                  <a:gd name="T78" fmla="*/ 1660 w 3321"/>
                  <a:gd name="T79" fmla="*/ 417 h 2485"/>
                  <a:gd name="T80" fmla="*/ 2759 w 3321"/>
                  <a:gd name="T81" fmla="*/ 417 h 2485"/>
                  <a:gd name="T82" fmla="*/ 2759 w 3321"/>
                  <a:gd name="T83" fmla="*/ 0 h 2485"/>
                  <a:gd name="T84" fmla="*/ 2759 w 3321"/>
                  <a:gd name="T85" fmla="*/ 417 h 24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3321" h="2485">
                    <a:moveTo>
                      <a:pt x="559" y="417"/>
                    </a:moveTo>
                    <a:lnTo>
                      <a:pt x="559" y="417"/>
                    </a:lnTo>
                    <a:cubicBezTo>
                      <a:pt x="674" y="417"/>
                      <a:pt x="768" y="324"/>
                      <a:pt x="768" y="209"/>
                    </a:cubicBezTo>
                    <a:cubicBezTo>
                      <a:pt x="768" y="93"/>
                      <a:pt x="674" y="0"/>
                      <a:pt x="559" y="0"/>
                    </a:cubicBezTo>
                    <a:cubicBezTo>
                      <a:pt x="444" y="0"/>
                      <a:pt x="351" y="93"/>
                      <a:pt x="351" y="209"/>
                    </a:cubicBezTo>
                    <a:cubicBezTo>
                      <a:pt x="351" y="324"/>
                      <a:pt x="444" y="417"/>
                      <a:pt x="559" y="417"/>
                    </a:cubicBezTo>
                    <a:close/>
                    <a:moveTo>
                      <a:pt x="3320" y="1041"/>
                    </a:moveTo>
                    <a:lnTo>
                      <a:pt x="3320" y="1041"/>
                    </a:lnTo>
                    <a:cubicBezTo>
                      <a:pt x="3265" y="868"/>
                      <a:pt x="3199" y="663"/>
                      <a:pt x="3189" y="630"/>
                    </a:cubicBezTo>
                    <a:cubicBezTo>
                      <a:pt x="3157" y="532"/>
                      <a:pt x="3111" y="462"/>
                      <a:pt x="2996" y="462"/>
                    </a:cubicBezTo>
                    <a:lnTo>
                      <a:pt x="2525" y="462"/>
                    </a:lnTo>
                    <a:cubicBezTo>
                      <a:pt x="2410" y="462"/>
                      <a:pt x="2363" y="532"/>
                      <a:pt x="2332" y="630"/>
                    </a:cubicBezTo>
                    <a:cubicBezTo>
                      <a:pt x="2322" y="661"/>
                      <a:pt x="2263" y="845"/>
                      <a:pt x="2211" y="1010"/>
                    </a:cubicBezTo>
                    <a:cubicBezTo>
                      <a:pt x="2158" y="845"/>
                      <a:pt x="2100" y="661"/>
                      <a:pt x="2090" y="630"/>
                    </a:cubicBezTo>
                    <a:cubicBezTo>
                      <a:pt x="2058" y="532"/>
                      <a:pt x="2012" y="462"/>
                      <a:pt x="1897" y="462"/>
                    </a:cubicBezTo>
                    <a:lnTo>
                      <a:pt x="1426" y="462"/>
                    </a:lnTo>
                    <a:cubicBezTo>
                      <a:pt x="1311" y="462"/>
                      <a:pt x="1264" y="532"/>
                      <a:pt x="1233" y="630"/>
                    </a:cubicBezTo>
                    <a:cubicBezTo>
                      <a:pt x="1223" y="661"/>
                      <a:pt x="1164" y="847"/>
                      <a:pt x="1111" y="1013"/>
                    </a:cubicBezTo>
                    <a:cubicBezTo>
                      <a:pt x="1058" y="847"/>
                      <a:pt x="999" y="661"/>
                      <a:pt x="989" y="630"/>
                    </a:cubicBezTo>
                    <a:cubicBezTo>
                      <a:pt x="957" y="532"/>
                      <a:pt x="911" y="462"/>
                      <a:pt x="796" y="462"/>
                    </a:cubicBezTo>
                    <a:lnTo>
                      <a:pt x="325" y="462"/>
                    </a:lnTo>
                    <a:cubicBezTo>
                      <a:pt x="210" y="462"/>
                      <a:pt x="164" y="532"/>
                      <a:pt x="132" y="630"/>
                    </a:cubicBezTo>
                    <a:cubicBezTo>
                      <a:pt x="121" y="663"/>
                      <a:pt x="56" y="869"/>
                      <a:pt x="1" y="1041"/>
                    </a:cubicBezTo>
                    <a:cubicBezTo>
                      <a:pt x="1" y="1058"/>
                      <a:pt x="0" y="1076"/>
                      <a:pt x="0" y="1094"/>
                    </a:cubicBezTo>
                    <a:cubicBezTo>
                      <a:pt x="0" y="1198"/>
                      <a:pt x="10" y="1300"/>
                      <a:pt x="28" y="1399"/>
                    </a:cubicBezTo>
                    <a:cubicBezTo>
                      <a:pt x="60" y="1393"/>
                      <a:pt x="87" y="1370"/>
                      <a:pt x="97" y="1337"/>
                    </a:cubicBezTo>
                    <a:lnTo>
                      <a:pt x="280" y="780"/>
                    </a:lnTo>
                    <a:lnTo>
                      <a:pt x="300" y="780"/>
                    </a:lnTo>
                    <a:lnTo>
                      <a:pt x="300" y="2047"/>
                    </a:lnTo>
                    <a:cubicBezTo>
                      <a:pt x="370" y="2147"/>
                      <a:pt x="450" y="2239"/>
                      <a:pt x="539" y="2320"/>
                    </a:cubicBezTo>
                    <a:lnTo>
                      <a:pt x="539" y="1436"/>
                    </a:lnTo>
                    <a:lnTo>
                      <a:pt x="582" y="1436"/>
                    </a:lnTo>
                    <a:lnTo>
                      <a:pt x="582" y="2357"/>
                    </a:lnTo>
                    <a:cubicBezTo>
                      <a:pt x="632" y="2401"/>
                      <a:pt x="685" y="2441"/>
                      <a:pt x="740" y="2478"/>
                    </a:cubicBezTo>
                    <a:cubicBezTo>
                      <a:pt x="787" y="2462"/>
                      <a:pt x="821" y="2418"/>
                      <a:pt x="821" y="2366"/>
                    </a:cubicBezTo>
                    <a:lnTo>
                      <a:pt x="821" y="780"/>
                    </a:lnTo>
                    <a:lnTo>
                      <a:pt x="841" y="780"/>
                    </a:lnTo>
                    <a:lnTo>
                      <a:pt x="1023" y="1337"/>
                    </a:lnTo>
                    <a:cubicBezTo>
                      <a:pt x="1035" y="1374"/>
                      <a:pt x="1067" y="1398"/>
                      <a:pt x="1103" y="1401"/>
                    </a:cubicBezTo>
                    <a:cubicBezTo>
                      <a:pt x="1105" y="1401"/>
                      <a:pt x="1108" y="1401"/>
                      <a:pt x="1111" y="1401"/>
                    </a:cubicBezTo>
                    <a:cubicBezTo>
                      <a:pt x="1114" y="1401"/>
                      <a:pt x="1116" y="1401"/>
                      <a:pt x="1119" y="1401"/>
                    </a:cubicBezTo>
                    <a:cubicBezTo>
                      <a:pt x="1155" y="1398"/>
                      <a:pt x="1187" y="1374"/>
                      <a:pt x="1199" y="1337"/>
                    </a:cubicBezTo>
                    <a:lnTo>
                      <a:pt x="1381" y="780"/>
                    </a:lnTo>
                    <a:lnTo>
                      <a:pt x="1401" y="780"/>
                    </a:lnTo>
                    <a:lnTo>
                      <a:pt x="1401" y="2366"/>
                    </a:lnTo>
                    <a:cubicBezTo>
                      <a:pt x="1401" y="2432"/>
                      <a:pt x="1455" y="2485"/>
                      <a:pt x="1521" y="2485"/>
                    </a:cubicBezTo>
                    <a:cubicBezTo>
                      <a:pt x="1587" y="2485"/>
                      <a:pt x="1640" y="2432"/>
                      <a:pt x="1640" y="2366"/>
                    </a:cubicBezTo>
                    <a:lnTo>
                      <a:pt x="1640" y="1436"/>
                    </a:lnTo>
                    <a:lnTo>
                      <a:pt x="1682" y="1436"/>
                    </a:lnTo>
                    <a:lnTo>
                      <a:pt x="1682" y="2366"/>
                    </a:lnTo>
                    <a:cubicBezTo>
                      <a:pt x="1682" y="2432"/>
                      <a:pt x="1736" y="2485"/>
                      <a:pt x="1802" y="2485"/>
                    </a:cubicBezTo>
                    <a:cubicBezTo>
                      <a:pt x="1868" y="2485"/>
                      <a:pt x="1922" y="2432"/>
                      <a:pt x="1922" y="2366"/>
                    </a:cubicBezTo>
                    <a:lnTo>
                      <a:pt x="1922" y="780"/>
                    </a:lnTo>
                    <a:lnTo>
                      <a:pt x="1942" y="780"/>
                    </a:lnTo>
                    <a:lnTo>
                      <a:pt x="2122" y="1331"/>
                    </a:lnTo>
                    <a:cubicBezTo>
                      <a:pt x="2129" y="1362"/>
                      <a:pt x="2152" y="1388"/>
                      <a:pt x="2184" y="1398"/>
                    </a:cubicBezTo>
                    <a:cubicBezTo>
                      <a:pt x="2193" y="1400"/>
                      <a:pt x="2202" y="1401"/>
                      <a:pt x="2211" y="1401"/>
                    </a:cubicBezTo>
                    <a:cubicBezTo>
                      <a:pt x="2220" y="1401"/>
                      <a:pt x="2229" y="1400"/>
                      <a:pt x="2238" y="1398"/>
                    </a:cubicBezTo>
                    <a:cubicBezTo>
                      <a:pt x="2270" y="1388"/>
                      <a:pt x="2293" y="1361"/>
                      <a:pt x="2300" y="1331"/>
                    </a:cubicBezTo>
                    <a:lnTo>
                      <a:pt x="2479" y="780"/>
                    </a:lnTo>
                    <a:lnTo>
                      <a:pt x="2500" y="780"/>
                    </a:lnTo>
                    <a:lnTo>
                      <a:pt x="2500" y="2366"/>
                    </a:lnTo>
                    <a:cubicBezTo>
                      <a:pt x="2500" y="2418"/>
                      <a:pt x="2534" y="2462"/>
                      <a:pt x="2581" y="2478"/>
                    </a:cubicBezTo>
                    <a:cubicBezTo>
                      <a:pt x="2636" y="2441"/>
                      <a:pt x="2689" y="2401"/>
                      <a:pt x="2739" y="2357"/>
                    </a:cubicBezTo>
                    <a:lnTo>
                      <a:pt x="2739" y="1436"/>
                    </a:lnTo>
                    <a:lnTo>
                      <a:pt x="2781" y="1436"/>
                    </a:lnTo>
                    <a:lnTo>
                      <a:pt x="2781" y="2320"/>
                    </a:lnTo>
                    <a:cubicBezTo>
                      <a:pt x="2871" y="2239"/>
                      <a:pt x="2951" y="2147"/>
                      <a:pt x="3021" y="2047"/>
                    </a:cubicBezTo>
                    <a:lnTo>
                      <a:pt x="3021" y="780"/>
                    </a:lnTo>
                    <a:lnTo>
                      <a:pt x="3041" y="780"/>
                    </a:lnTo>
                    <a:lnTo>
                      <a:pt x="3223" y="1337"/>
                    </a:lnTo>
                    <a:cubicBezTo>
                      <a:pt x="3233" y="1370"/>
                      <a:pt x="3261" y="1393"/>
                      <a:pt x="3293" y="1399"/>
                    </a:cubicBezTo>
                    <a:cubicBezTo>
                      <a:pt x="3311" y="1300"/>
                      <a:pt x="3321" y="1198"/>
                      <a:pt x="3321" y="1094"/>
                    </a:cubicBezTo>
                    <a:cubicBezTo>
                      <a:pt x="3321" y="1076"/>
                      <a:pt x="3320" y="1058"/>
                      <a:pt x="3320" y="1041"/>
                    </a:cubicBezTo>
                    <a:close/>
                    <a:moveTo>
                      <a:pt x="1660" y="417"/>
                    </a:moveTo>
                    <a:lnTo>
                      <a:pt x="1660" y="417"/>
                    </a:lnTo>
                    <a:cubicBezTo>
                      <a:pt x="1775" y="417"/>
                      <a:pt x="1869" y="324"/>
                      <a:pt x="1869" y="209"/>
                    </a:cubicBezTo>
                    <a:cubicBezTo>
                      <a:pt x="1869" y="93"/>
                      <a:pt x="1775" y="0"/>
                      <a:pt x="1660" y="0"/>
                    </a:cubicBezTo>
                    <a:cubicBezTo>
                      <a:pt x="1545" y="0"/>
                      <a:pt x="1452" y="93"/>
                      <a:pt x="1452" y="209"/>
                    </a:cubicBezTo>
                    <a:cubicBezTo>
                      <a:pt x="1452" y="324"/>
                      <a:pt x="1545" y="417"/>
                      <a:pt x="1660" y="417"/>
                    </a:cubicBezTo>
                    <a:close/>
                    <a:moveTo>
                      <a:pt x="2759" y="417"/>
                    </a:moveTo>
                    <a:lnTo>
                      <a:pt x="2759" y="417"/>
                    </a:lnTo>
                    <a:cubicBezTo>
                      <a:pt x="2874" y="417"/>
                      <a:pt x="2968" y="324"/>
                      <a:pt x="2968" y="209"/>
                    </a:cubicBezTo>
                    <a:cubicBezTo>
                      <a:pt x="2968" y="93"/>
                      <a:pt x="2874" y="0"/>
                      <a:pt x="2759" y="0"/>
                    </a:cubicBezTo>
                    <a:cubicBezTo>
                      <a:pt x="2644" y="0"/>
                      <a:pt x="2551" y="93"/>
                      <a:pt x="2551" y="209"/>
                    </a:cubicBezTo>
                    <a:cubicBezTo>
                      <a:pt x="2551" y="324"/>
                      <a:pt x="2644" y="417"/>
                      <a:pt x="2759" y="417"/>
                    </a:cubicBezTo>
                    <a:close/>
                  </a:path>
                </a:pathLst>
              </a:custGeom>
              <a:solidFill>
                <a:srgbClr val="DDC77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Cambria"/>
                </a:endParaRPr>
              </a:p>
            </p:txBody>
          </p:sp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FFBD0413-3CC4-534C-AA7C-0421FD1DFBC6}"/>
                  </a:ext>
                </a:extLst>
              </p:cNvPr>
              <p:cNvSpPr txBox="1"/>
              <p:nvPr/>
            </p:nvSpPr>
            <p:spPr>
              <a:xfrm>
                <a:off x="2376585" y="5884517"/>
                <a:ext cx="2831621" cy="89441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People, organizations, 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and communities</a:t>
                </a:r>
              </a:p>
            </p:txBody>
          </p:sp>
        </p:grp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F37B2E96-A040-1740-9394-81B4C6D90291}"/>
                </a:ext>
              </a:extLst>
            </p:cNvPr>
            <p:cNvGrpSpPr/>
            <p:nvPr/>
          </p:nvGrpSpPr>
          <p:grpSpPr>
            <a:xfrm>
              <a:off x="265895" y="3523556"/>
              <a:ext cx="1550049" cy="1538608"/>
              <a:chOff x="4794961" y="1737753"/>
              <a:chExt cx="1550049" cy="1538608"/>
            </a:xfrm>
          </p:grpSpPr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9FE05CFD-205C-8E49-9330-0049D8181498}"/>
                  </a:ext>
                </a:extLst>
              </p:cNvPr>
              <p:cNvSpPr txBox="1"/>
              <p:nvPr/>
            </p:nvSpPr>
            <p:spPr>
              <a:xfrm>
                <a:off x="4794961" y="2636067"/>
                <a:ext cx="1550049" cy="64029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Data Infrastructure</a:t>
                </a:r>
                <a:endPara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90"/>
                  </a:solidFill>
                  <a:effectLst/>
                  <a:uLnTx/>
                  <a:uFillTx/>
                  <a:latin typeface="Calibri"/>
                  <a:ea typeface="+mn-ea"/>
                  <a:cs typeface="Cambria"/>
                </a:endParaRPr>
              </a:p>
            </p:txBody>
          </p:sp>
          <p:sp>
            <p:nvSpPr>
              <p:cNvPr id="106" name="Freeform 51">
                <a:extLst>
                  <a:ext uri="{FF2B5EF4-FFF2-40B4-BE49-F238E27FC236}">
                    <a16:creationId xmlns:a16="http://schemas.microsoft.com/office/drawing/2014/main" id="{BD83DD68-94A3-BC4B-BBEA-06FD2E136FF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170649" y="1737753"/>
                <a:ext cx="766643" cy="863227"/>
              </a:xfrm>
              <a:custGeom>
                <a:avLst/>
                <a:gdLst>
                  <a:gd name="T0" fmla="*/ 42 w 114"/>
                  <a:gd name="T1" fmla="*/ 66 h 125"/>
                  <a:gd name="T2" fmla="*/ 81 w 114"/>
                  <a:gd name="T3" fmla="*/ 66 h 125"/>
                  <a:gd name="T4" fmla="*/ 87 w 114"/>
                  <a:gd name="T5" fmla="*/ 60 h 125"/>
                  <a:gd name="T6" fmla="*/ 87 w 114"/>
                  <a:gd name="T7" fmla="*/ 31 h 125"/>
                  <a:gd name="T8" fmla="*/ 81 w 114"/>
                  <a:gd name="T9" fmla="*/ 26 h 125"/>
                  <a:gd name="T10" fmla="*/ 42 w 114"/>
                  <a:gd name="T11" fmla="*/ 26 h 125"/>
                  <a:gd name="T12" fmla="*/ 37 w 114"/>
                  <a:gd name="T13" fmla="*/ 31 h 125"/>
                  <a:gd name="T14" fmla="*/ 37 w 114"/>
                  <a:gd name="T15" fmla="*/ 60 h 125"/>
                  <a:gd name="T16" fmla="*/ 42 w 114"/>
                  <a:gd name="T17" fmla="*/ 66 h 125"/>
                  <a:gd name="T18" fmla="*/ 47 w 114"/>
                  <a:gd name="T19" fmla="*/ 36 h 125"/>
                  <a:gd name="T20" fmla="*/ 76 w 114"/>
                  <a:gd name="T21" fmla="*/ 36 h 125"/>
                  <a:gd name="T22" fmla="*/ 76 w 114"/>
                  <a:gd name="T23" fmla="*/ 55 h 125"/>
                  <a:gd name="T24" fmla="*/ 47 w 114"/>
                  <a:gd name="T25" fmla="*/ 55 h 125"/>
                  <a:gd name="T26" fmla="*/ 47 w 114"/>
                  <a:gd name="T27" fmla="*/ 36 h 125"/>
                  <a:gd name="T28" fmla="*/ 108 w 114"/>
                  <a:gd name="T29" fmla="*/ 0 h 125"/>
                  <a:gd name="T30" fmla="*/ 15 w 114"/>
                  <a:gd name="T31" fmla="*/ 0 h 125"/>
                  <a:gd name="T32" fmla="*/ 10 w 114"/>
                  <a:gd name="T33" fmla="*/ 5 h 125"/>
                  <a:gd name="T34" fmla="*/ 10 w 114"/>
                  <a:gd name="T35" fmla="*/ 26 h 125"/>
                  <a:gd name="T36" fmla="*/ 9 w 114"/>
                  <a:gd name="T37" fmla="*/ 26 h 125"/>
                  <a:gd name="T38" fmla="*/ 0 w 114"/>
                  <a:gd name="T39" fmla="*/ 34 h 125"/>
                  <a:gd name="T40" fmla="*/ 9 w 114"/>
                  <a:gd name="T41" fmla="*/ 43 h 125"/>
                  <a:gd name="T42" fmla="*/ 10 w 114"/>
                  <a:gd name="T43" fmla="*/ 43 h 125"/>
                  <a:gd name="T44" fmla="*/ 10 w 114"/>
                  <a:gd name="T45" fmla="*/ 53 h 125"/>
                  <a:gd name="T46" fmla="*/ 9 w 114"/>
                  <a:gd name="T47" fmla="*/ 53 h 125"/>
                  <a:gd name="T48" fmla="*/ 0 w 114"/>
                  <a:gd name="T49" fmla="*/ 62 h 125"/>
                  <a:gd name="T50" fmla="*/ 9 w 114"/>
                  <a:gd name="T51" fmla="*/ 71 h 125"/>
                  <a:gd name="T52" fmla="*/ 10 w 114"/>
                  <a:gd name="T53" fmla="*/ 71 h 125"/>
                  <a:gd name="T54" fmla="*/ 10 w 114"/>
                  <a:gd name="T55" fmla="*/ 81 h 125"/>
                  <a:gd name="T56" fmla="*/ 9 w 114"/>
                  <a:gd name="T57" fmla="*/ 81 h 125"/>
                  <a:gd name="T58" fmla="*/ 0 w 114"/>
                  <a:gd name="T59" fmla="*/ 90 h 125"/>
                  <a:gd name="T60" fmla="*/ 9 w 114"/>
                  <a:gd name="T61" fmla="*/ 98 h 125"/>
                  <a:gd name="T62" fmla="*/ 10 w 114"/>
                  <a:gd name="T63" fmla="*/ 98 h 125"/>
                  <a:gd name="T64" fmla="*/ 10 w 114"/>
                  <a:gd name="T65" fmla="*/ 120 h 125"/>
                  <a:gd name="T66" fmla="*/ 15 w 114"/>
                  <a:gd name="T67" fmla="*/ 125 h 125"/>
                  <a:gd name="T68" fmla="*/ 108 w 114"/>
                  <a:gd name="T69" fmla="*/ 125 h 125"/>
                  <a:gd name="T70" fmla="*/ 114 w 114"/>
                  <a:gd name="T71" fmla="*/ 120 h 125"/>
                  <a:gd name="T72" fmla="*/ 114 w 114"/>
                  <a:gd name="T73" fmla="*/ 5 h 125"/>
                  <a:gd name="T74" fmla="*/ 108 w 114"/>
                  <a:gd name="T75" fmla="*/ 0 h 125"/>
                  <a:gd name="T76" fmla="*/ 103 w 114"/>
                  <a:gd name="T77" fmla="*/ 115 h 125"/>
                  <a:gd name="T78" fmla="*/ 20 w 114"/>
                  <a:gd name="T79" fmla="*/ 115 h 125"/>
                  <a:gd name="T80" fmla="*/ 20 w 114"/>
                  <a:gd name="T81" fmla="*/ 98 h 125"/>
                  <a:gd name="T82" fmla="*/ 21 w 114"/>
                  <a:gd name="T83" fmla="*/ 98 h 125"/>
                  <a:gd name="T84" fmla="*/ 30 w 114"/>
                  <a:gd name="T85" fmla="*/ 90 h 125"/>
                  <a:gd name="T86" fmla="*/ 21 w 114"/>
                  <a:gd name="T87" fmla="*/ 81 h 125"/>
                  <a:gd name="T88" fmla="*/ 20 w 114"/>
                  <a:gd name="T89" fmla="*/ 81 h 125"/>
                  <a:gd name="T90" fmla="*/ 20 w 114"/>
                  <a:gd name="T91" fmla="*/ 71 h 125"/>
                  <a:gd name="T92" fmla="*/ 21 w 114"/>
                  <a:gd name="T93" fmla="*/ 71 h 125"/>
                  <a:gd name="T94" fmla="*/ 30 w 114"/>
                  <a:gd name="T95" fmla="*/ 62 h 125"/>
                  <a:gd name="T96" fmla="*/ 21 w 114"/>
                  <a:gd name="T97" fmla="*/ 53 h 125"/>
                  <a:gd name="T98" fmla="*/ 20 w 114"/>
                  <a:gd name="T99" fmla="*/ 53 h 125"/>
                  <a:gd name="T100" fmla="*/ 20 w 114"/>
                  <a:gd name="T101" fmla="*/ 43 h 125"/>
                  <a:gd name="T102" fmla="*/ 21 w 114"/>
                  <a:gd name="T103" fmla="*/ 43 h 125"/>
                  <a:gd name="T104" fmla="*/ 30 w 114"/>
                  <a:gd name="T105" fmla="*/ 34 h 125"/>
                  <a:gd name="T106" fmla="*/ 21 w 114"/>
                  <a:gd name="T107" fmla="*/ 26 h 125"/>
                  <a:gd name="T108" fmla="*/ 20 w 114"/>
                  <a:gd name="T109" fmla="*/ 26 h 125"/>
                  <a:gd name="T110" fmla="*/ 20 w 114"/>
                  <a:gd name="T111" fmla="*/ 10 h 125"/>
                  <a:gd name="T112" fmla="*/ 103 w 114"/>
                  <a:gd name="T113" fmla="*/ 10 h 125"/>
                  <a:gd name="T114" fmla="*/ 103 w 114"/>
                  <a:gd name="T115" fmla="*/ 115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14" h="125">
                    <a:moveTo>
                      <a:pt x="42" y="66"/>
                    </a:moveTo>
                    <a:cubicBezTo>
                      <a:pt x="81" y="66"/>
                      <a:pt x="81" y="66"/>
                      <a:pt x="81" y="66"/>
                    </a:cubicBezTo>
                    <a:cubicBezTo>
                      <a:pt x="84" y="66"/>
                      <a:pt x="87" y="63"/>
                      <a:pt x="87" y="60"/>
                    </a:cubicBezTo>
                    <a:cubicBezTo>
                      <a:pt x="87" y="31"/>
                      <a:pt x="87" y="31"/>
                      <a:pt x="87" y="31"/>
                    </a:cubicBezTo>
                    <a:cubicBezTo>
                      <a:pt x="87" y="28"/>
                      <a:pt x="84" y="26"/>
                      <a:pt x="81" y="26"/>
                    </a:cubicBezTo>
                    <a:cubicBezTo>
                      <a:pt x="42" y="26"/>
                      <a:pt x="42" y="26"/>
                      <a:pt x="42" y="26"/>
                    </a:cubicBezTo>
                    <a:cubicBezTo>
                      <a:pt x="39" y="26"/>
                      <a:pt x="37" y="28"/>
                      <a:pt x="37" y="31"/>
                    </a:cubicBezTo>
                    <a:cubicBezTo>
                      <a:pt x="37" y="60"/>
                      <a:pt x="37" y="60"/>
                      <a:pt x="37" y="60"/>
                    </a:cubicBezTo>
                    <a:cubicBezTo>
                      <a:pt x="37" y="63"/>
                      <a:pt x="39" y="66"/>
                      <a:pt x="42" y="66"/>
                    </a:cubicBezTo>
                    <a:close/>
                    <a:moveTo>
                      <a:pt x="47" y="36"/>
                    </a:moveTo>
                    <a:cubicBezTo>
                      <a:pt x="76" y="36"/>
                      <a:pt x="76" y="36"/>
                      <a:pt x="76" y="36"/>
                    </a:cubicBezTo>
                    <a:cubicBezTo>
                      <a:pt x="76" y="55"/>
                      <a:pt x="76" y="55"/>
                      <a:pt x="76" y="55"/>
                    </a:cubicBezTo>
                    <a:cubicBezTo>
                      <a:pt x="47" y="55"/>
                      <a:pt x="47" y="55"/>
                      <a:pt x="47" y="55"/>
                    </a:cubicBezTo>
                    <a:lnTo>
                      <a:pt x="47" y="36"/>
                    </a:lnTo>
                    <a:close/>
                    <a:moveTo>
                      <a:pt x="108" y="0"/>
                    </a:moveTo>
                    <a:cubicBezTo>
                      <a:pt x="15" y="0"/>
                      <a:pt x="15" y="0"/>
                      <a:pt x="15" y="0"/>
                    </a:cubicBezTo>
                    <a:cubicBezTo>
                      <a:pt x="12" y="0"/>
                      <a:pt x="10" y="2"/>
                      <a:pt x="10" y="5"/>
                    </a:cubicBezTo>
                    <a:cubicBezTo>
                      <a:pt x="10" y="26"/>
                      <a:pt x="10" y="26"/>
                      <a:pt x="10" y="26"/>
                    </a:cubicBezTo>
                    <a:cubicBezTo>
                      <a:pt x="9" y="26"/>
                      <a:pt x="9" y="26"/>
                      <a:pt x="9" y="26"/>
                    </a:cubicBezTo>
                    <a:cubicBezTo>
                      <a:pt x="4" y="26"/>
                      <a:pt x="0" y="30"/>
                      <a:pt x="0" y="34"/>
                    </a:cubicBezTo>
                    <a:cubicBezTo>
                      <a:pt x="0" y="39"/>
                      <a:pt x="4" y="43"/>
                      <a:pt x="9" y="43"/>
                    </a:cubicBezTo>
                    <a:cubicBezTo>
                      <a:pt x="10" y="43"/>
                      <a:pt x="10" y="43"/>
                      <a:pt x="10" y="43"/>
                    </a:cubicBezTo>
                    <a:cubicBezTo>
                      <a:pt x="10" y="53"/>
                      <a:pt x="10" y="53"/>
                      <a:pt x="10" y="53"/>
                    </a:cubicBezTo>
                    <a:cubicBezTo>
                      <a:pt x="9" y="53"/>
                      <a:pt x="9" y="53"/>
                      <a:pt x="9" y="53"/>
                    </a:cubicBezTo>
                    <a:cubicBezTo>
                      <a:pt x="4" y="53"/>
                      <a:pt x="0" y="57"/>
                      <a:pt x="0" y="62"/>
                    </a:cubicBezTo>
                    <a:cubicBezTo>
                      <a:pt x="0" y="67"/>
                      <a:pt x="4" y="71"/>
                      <a:pt x="9" y="71"/>
                    </a:cubicBezTo>
                    <a:cubicBezTo>
                      <a:pt x="10" y="71"/>
                      <a:pt x="10" y="71"/>
                      <a:pt x="10" y="71"/>
                    </a:cubicBezTo>
                    <a:cubicBezTo>
                      <a:pt x="10" y="81"/>
                      <a:pt x="10" y="81"/>
                      <a:pt x="10" y="81"/>
                    </a:cubicBezTo>
                    <a:cubicBezTo>
                      <a:pt x="9" y="81"/>
                      <a:pt x="9" y="81"/>
                      <a:pt x="9" y="81"/>
                    </a:cubicBezTo>
                    <a:cubicBezTo>
                      <a:pt x="4" y="81"/>
                      <a:pt x="0" y="85"/>
                      <a:pt x="0" y="90"/>
                    </a:cubicBezTo>
                    <a:cubicBezTo>
                      <a:pt x="0" y="94"/>
                      <a:pt x="4" y="98"/>
                      <a:pt x="9" y="98"/>
                    </a:cubicBezTo>
                    <a:cubicBezTo>
                      <a:pt x="10" y="98"/>
                      <a:pt x="10" y="98"/>
                      <a:pt x="10" y="98"/>
                    </a:cubicBezTo>
                    <a:cubicBezTo>
                      <a:pt x="10" y="120"/>
                      <a:pt x="10" y="120"/>
                      <a:pt x="10" y="120"/>
                    </a:cubicBezTo>
                    <a:cubicBezTo>
                      <a:pt x="10" y="123"/>
                      <a:pt x="12" y="125"/>
                      <a:pt x="15" y="125"/>
                    </a:cubicBezTo>
                    <a:cubicBezTo>
                      <a:pt x="108" y="125"/>
                      <a:pt x="108" y="125"/>
                      <a:pt x="108" y="125"/>
                    </a:cubicBezTo>
                    <a:cubicBezTo>
                      <a:pt x="111" y="125"/>
                      <a:pt x="114" y="123"/>
                      <a:pt x="114" y="120"/>
                    </a:cubicBezTo>
                    <a:cubicBezTo>
                      <a:pt x="114" y="5"/>
                      <a:pt x="114" y="5"/>
                      <a:pt x="114" y="5"/>
                    </a:cubicBezTo>
                    <a:cubicBezTo>
                      <a:pt x="114" y="2"/>
                      <a:pt x="111" y="0"/>
                      <a:pt x="108" y="0"/>
                    </a:cubicBezTo>
                    <a:close/>
                    <a:moveTo>
                      <a:pt x="103" y="115"/>
                    </a:moveTo>
                    <a:cubicBezTo>
                      <a:pt x="20" y="115"/>
                      <a:pt x="20" y="115"/>
                      <a:pt x="20" y="115"/>
                    </a:cubicBezTo>
                    <a:cubicBezTo>
                      <a:pt x="20" y="98"/>
                      <a:pt x="20" y="98"/>
                      <a:pt x="20" y="98"/>
                    </a:cubicBezTo>
                    <a:cubicBezTo>
                      <a:pt x="21" y="98"/>
                      <a:pt x="21" y="98"/>
                      <a:pt x="21" y="98"/>
                    </a:cubicBezTo>
                    <a:cubicBezTo>
                      <a:pt x="26" y="98"/>
                      <a:pt x="30" y="94"/>
                      <a:pt x="30" y="90"/>
                    </a:cubicBezTo>
                    <a:cubicBezTo>
                      <a:pt x="30" y="85"/>
                      <a:pt x="26" y="81"/>
                      <a:pt x="21" y="81"/>
                    </a:cubicBezTo>
                    <a:cubicBezTo>
                      <a:pt x="20" y="81"/>
                      <a:pt x="20" y="81"/>
                      <a:pt x="20" y="81"/>
                    </a:cubicBezTo>
                    <a:cubicBezTo>
                      <a:pt x="20" y="71"/>
                      <a:pt x="20" y="71"/>
                      <a:pt x="20" y="71"/>
                    </a:cubicBezTo>
                    <a:cubicBezTo>
                      <a:pt x="21" y="71"/>
                      <a:pt x="21" y="71"/>
                      <a:pt x="21" y="71"/>
                    </a:cubicBezTo>
                    <a:cubicBezTo>
                      <a:pt x="26" y="71"/>
                      <a:pt x="30" y="67"/>
                      <a:pt x="30" y="62"/>
                    </a:cubicBezTo>
                    <a:cubicBezTo>
                      <a:pt x="30" y="57"/>
                      <a:pt x="26" y="53"/>
                      <a:pt x="21" y="53"/>
                    </a:cubicBezTo>
                    <a:cubicBezTo>
                      <a:pt x="20" y="53"/>
                      <a:pt x="20" y="53"/>
                      <a:pt x="20" y="53"/>
                    </a:cubicBezTo>
                    <a:cubicBezTo>
                      <a:pt x="20" y="43"/>
                      <a:pt x="20" y="43"/>
                      <a:pt x="20" y="43"/>
                    </a:cubicBezTo>
                    <a:cubicBezTo>
                      <a:pt x="21" y="43"/>
                      <a:pt x="21" y="43"/>
                      <a:pt x="21" y="43"/>
                    </a:cubicBezTo>
                    <a:cubicBezTo>
                      <a:pt x="26" y="43"/>
                      <a:pt x="30" y="39"/>
                      <a:pt x="30" y="34"/>
                    </a:cubicBezTo>
                    <a:cubicBezTo>
                      <a:pt x="30" y="30"/>
                      <a:pt x="26" y="26"/>
                      <a:pt x="21" y="26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20" y="10"/>
                      <a:pt x="20" y="10"/>
                      <a:pt x="20" y="10"/>
                    </a:cubicBezTo>
                    <a:cubicBezTo>
                      <a:pt x="103" y="10"/>
                      <a:pt x="103" y="10"/>
                      <a:pt x="103" y="10"/>
                    </a:cubicBezTo>
                    <a:lnTo>
                      <a:pt x="103" y="115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DACF70AA-5FA3-2C4A-942F-30B9B041C54D}"/>
                </a:ext>
              </a:extLst>
            </p:cNvPr>
            <p:cNvGrpSpPr/>
            <p:nvPr/>
          </p:nvGrpSpPr>
          <p:grpSpPr>
            <a:xfrm>
              <a:off x="4238255" y="1844921"/>
              <a:ext cx="1590833" cy="1647346"/>
              <a:chOff x="4993657" y="4892296"/>
              <a:chExt cx="1505860" cy="1591557"/>
            </a:xfrm>
          </p:grpSpPr>
          <p:pic>
            <p:nvPicPr>
              <p:cNvPr id="101" name="Picture 2" descr="C:\Users\iqualter\Pictures\20140627_Layercake.png">
                <a:extLst>
                  <a:ext uri="{FF2B5EF4-FFF2-40B4-BE49-F238E27FC236}">
                    <a16:creationId xmlns:a16="http://schemas.microsoft.com/office/drawing/2014/main" id="{6484A254-D805-384E-B464-70778234D50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66495" y="4892296"/>
                <a:ext cx="1311616" cy="95600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0FD08951-E25C-6443-AA4E-370891DD7CA6}"/>
                  </a:ext>
                </a:extLst>
              </p:cNvPr>
              <p:cNvSpPr txBox="1"/>
              <p:nvPr/>
            </p:nvSpPr>
            <p:spPr>
              <a:xfrm>
                <a:off x="4993657" y="5865243"/>
                <a:ext cx="1505860" cy="618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1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Gateways, Hubs,</a:t>
                </a:r>
              </a:p>
              <a:p>
                <a:pPr marL="0" marR="0" lvl="0" indent="0" algn="ctr" defTabSz="9141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and Services</a:t>
                </a:r>
              </a:p>
            </p:txBody>
          </p:sp>
        </p:grpSp>
        <p:sp>
          <p:nvSpPr>
            <p:cNvPr id="81" name="Cloud 80">
              <a:extLst>
                <a:ext uri="{FF2B5EF4-FFF2-40B4-BE49-F238E27FC236}">
                  <a16:creationId xmlns:a16="http://schemas.microsoft.com/office/drawing/2014/main" id="{DE63A918-88DA-DF4B-BB65-54ED999B92D6}"/>
                </a:ext>
              </a:extLst>
            </p:cNvPr>
            <p:cNvSpPr/>
            <p:nvPr/>
          </p:nvSpPr>
          <p:spPr>
            <a:xfrm>
              <a:off x="4275312" y="5358128"/>
              <a:ext cx="1454694" cy="1164900"/>
            </a:xfrm>
            <a:prstGeom prst="cloud">
              <a:avLst/>
            </a:prstGeom>
            <a:noFill/>
            <a:ln w="57150">
              <a:solidFill>
                <a:srgbClr val="0D5CB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marL="0" marR="0" lvl="0" indent="0" algn="ctr" defTabSz="91412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Cloud Resources &amp; Services</a:t>
              </a:r>
            </a:p>
          </p:txBody>
        </p: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B3F51C88-BCFA-944C-A861-51A04B0B52FC}"/>
                </a:ext>
              </a:extLst>
            </p:cNvPr>
            <p:cNvGrpSpPr/>
            <p:nvPr/>
          </p:nvGrpSpPr>
          <p:grpSpPr>
            <a:xfrm>
              <a:off x="3252116" y="3574885"/>
              <a:ext cx="1567093" cy="1536171"/>
              <a:chOff x="1130798" y="1642904"/>
              <a:chExt cx="1607409" cy="1575692"/>
            </a:xfrm>
          </p:grpSpPr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B5C28310-7F8B-6F40-89C7-D48288E87E9B}"/>
                  </a:ext>
                </a:extLst>
              </p:cNvPr>
              <p:cNvSpPr txBox="1"/>
              <p:nvPr/>
            </p:nvSpPr>
            <p:spPr>
              <a:xfrm>
                <a:off x="1130798" y="2561829"/>
                <a:ext cx="1607409" cy="65676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1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CI-Enabled</a:t>
                </a:r>
              </a:p>
              <a:p>
                <a:pPr marL="0" marR="0" lvl="0" indent="0" algn="ctr" defTabSz="9141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Instrumentation</a:t>
                </a:r>
              </a:p>
            </p:txBody>
          </p:sp>
          <p:pic>
            <p:nvPicPr>
              <p:cNvPr id="100" name="Picture 6" descr="http://www.neoninc.org/sites/default/files/NEON_2007_v5_2_WithAttribution_rev0709.jpg">
                <a:extLst>
                  <a:ext uri="{FF2B5EF4-FFF2-40B4-BE49-F238E27FC236}">
                    <a16:creationId xmlns:a16="http://schemas.microsoft.com/office/drawing/2014/main" id="{CEF2493F-EEF8-0445-880B-76E00E710B4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1326493" y="1642904"/>
                <a:ext cx="1210743" cy="9099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FE75451E-D4EB-624B-9BD5-E6EB7C9EB636}"/>
                </a:ext>
              </a:extLst>
            </p:cNvPr>
            <p:cNvGrpSpPr/>
            <p:nvPr/>
          </p:nvGrpSpPr>
          <p:grpSpPr>
            <a:xfrm>
              <a:off x="775796" y="5215332"/>
              <a:ext cx="1297728" cy="1606231"/>
              <a:chOff x="2358358" y="623932"/>
              <a:chExt cx="1331114" cy="1647555"/>
            </a:xfrm>
          </p:grpSpPr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498AE01F-3373-AD4D-A208-BF6A47D960D1}"/>
                  </a:ext>
                </a:extLst>
              </p:cNvPr>
              <p:cNvSpPr txBox="1"/>
              <p:nvPr/>
            </p:nvSpPr>
            <p:spPr>
              <a:xfrm>
                <a:off x="2462882" y="1614720"/>
                <a:ext cx="1159638" cy="65676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1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Computing</a:t>
                </a:r>
              </a:p>
              <a:p>
                <a:pPr marL="0" marR="0" lvl="0" indent="0" algn="ctr" defTabSz="9141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Resources</a:t>
                </a:r>
              </a:p>
            </p:txBody>
          </p:sp>
          <p:pic>
            <p:nvPicPr>
              <p:cNvPr id="97" name="Picture 8" descr="http://androidspin.com/wp-content/uploads/2013/05/Distributed-Computing.jpg">
                <a:extLst>
                  <a:ext uri="{FF2B5EF4-FFF2-40B4-BE49-F238E27FC236}">
                    <a16:creationId xmlns:a16="http://schemas.microsoft.com/office/drawing/2014/main" id="{FFA10FD0-C37E-3245-AFE2-CF8505EE477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58358" y="623932"/>
                <a:ext cx="1229758" cy="92231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8" name="Picture 6" descr="http://techzibits.com/wp-content/uploads/2015/07/computing-systems-technology-techzibits.png">
                <a:extLst>
                  <a:ext uri="{FF2B5EF4-FFF2-40B4-BE49-F238E27FC236}">
                    <a16:creationId xmlns:a16="http://schemas.microsoft.com/office/drawing/2014/main" id="{C8097505-2977-5244-9D42-2A85D697810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3034264" y="1125962"/>
                <a:ext cx="655208" cy="4731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18573A06-5B00-7849-8D42-524B765B51D2}"/>
                </a:ext>
              </a:extLst>
            </p:cNvPr>
            <p:cNvGrpSpPr/>
            <p:nvPr/>
          </p:nvGrpSpPr>
          <p:grpSpPr>
            <a:xfrm>
              <a:off x="2463145" y="5279589"/>
              <a:ext cx="1463856" cy="1477721"/>
              <a:chOff x="1775478" y="4079464"/>
              <a:chExt cx="1986873" cy="2026994"/>
            </a:xfrm>
          </p:grpSpPr>
          <p:pic>
            <p:nvPicPr>
              <p:cNvPr id="94" name="Content Placeholder 3" descr="GLIF_5-11_NA_2k.jpg">
                <a:extLst>
                  <a:ext uri="{FF2B5EF4-FFF2-40B4-BE49-F238E27FC236}">
                    <a16:creationId xmlns:a16="http://schemas.microsoft.com/office/drawing/2014/main" id="{F86110C1-776E-B04F-AB05-790F3BA8B07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775478" y="4079464"/>
                <a:ext cx="1986873" cy="1122960"/>
              </a:xfrm>
              <a:prstGeom prst="rect">
                <a:avLst/>
              </a:prstGeom>
            </p:spPr>
          </p:pic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1E79FBCD-DDE8-CB4B-A12C-B86F61066E5A}"/>
                  </a:ext>
                </a:extLst>
              </p:cNvPr>
              <p:cNvSpPr txBox="1"/>
              <p:nvPr/>
            </p:nvSpPr>
            <p:spPr>
              <a:xfrm>
                <a:off x="1778760" y="5228164"/>
                <a:ext cx="1980309" cy="8782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1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R&amp;E Networks,</a:t>
                </a:r>
              </a:p>
              <a:p>
                <a:pPr marL="0" marR="0" lvl="0" indent="0" algn="ctr" defTabSz="9141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Security Layers</a:t>
                </a:r>
              </a:p>
            </p:txBody>
          </p:sp>
        </p:grp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0776CEC3-DED8-0048-A879-2243CC46AFE5}"/>
                </a:ext>
              </a:extLst>
            </p:cNvPr>
            <p:cNvGrpSpPr/>
            <p:nvPr/>
          </p:nvGrpSpPr>
          <p:grpSpPr>
            <a:xfrm>
              <a:off x="2460343" y="2008193"/>
              <a:ext cx="1482247" cy="1320806"/>
              <a:chOff x="4468275" y="3837991"/>
              <a:chExt cx="1520382" cy="1354789"/>
            </a:xfrm>
          </p:grpSpPr>
          <p:pic>
            <p:nvPicPr>
              <p:cNvPr id="92" name="Picture 91">
                <a:extLst>
                  <a:ext uri="{FF2B5EF4-FFF2-40B4-BE49-F238E27FC236}">
                    <a16:creationId xmlns:a16="http://schemas.microsoft.com/office/drawing/2014/main" id="{EC46CCED-D0EB-DA4E-B2A0-73BC9B8A3D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596152" y="3837991"/>
                <a:ext cx="1345211" cy="655134"/>
              </a:xfrm>
              <a:prstGeom prst="rect">
                <a:avLst/>
              </a:prstGeom>
            </p:spPr>
          </p:pic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64376E6D-80C9-A742-B8DD-71B7793AB1A0}"/>
                  </a:ext>
                </a:extLst>
              </p:cNvPr>
              <p:cNvSpPr txBox="1"/>
              <p:nvPr/>
            </p:nvSpPr>
            <p:spPr>
              <a:xfrm>
                <a:off x="4468275" y="4536011"/>
                <a:ext cx="1520382" cy="6567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1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Coordination</a:t>
                </a:r>
              </a:p>
              <a:p>
                <a:pPr marL="0" marR="0" lvl="0" indent="0" algn="ctr" defTabSz="9141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&amp; User support</a:t>
                </a:r>
              </a:p>
            </p:txBody>
          </p:sp>
        </p:grp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AB7BC4E0-DE77-DB47-93D4-41CA91E40774}"/>
                </a:ext>
              </a:extLst>
            </p:cNvPr>
            <p:cNvGrpSpPr/>
            <p:nvPr/>
          </p:nvGrpSpPr>
          <p:grpSpPr>
            <a:xfrm>
              <a:off x="1619001" y="3576231"/>
              <a:ext cx="1742355" cy="1533476"/>
              <a:chOff x="6486151" y="3651344"/>
              <a:chExt cx="1787181" cy="1572928"/>
            </a:xfrm>
          </p:grpSpPr>
          <p:pic>
            <p:nvPicPr>
              <p:cNvPr id="90" name="Picture 12" descr="Image result for software applications">
                <a:extLst>
                  <a:ext uri="{FF2B5EF4-FFF2-40B4-BE49-F238E27FC236}">
                    <a16:creationId xmlns:a16="http://schemas.microsoft.com/office/drawing/2014/main" id="{E18604AA-CF6C-7642-8B1A-467F265040F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549088" y="3651344"/>
                <a:ext cx="1577669" cy="101421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6741D454-E25C-A149-8890-F27DE2583576}"/>
                  </a:ext>
                </a:extLst>
              </p:cNvPr>
              <p:cNvSpPr txBox="1"/>
              <p:nvPr/>
            </p:nvSpPr>
            <p:spPr>
              <a:xfrm>
                <a:off x="6486151" y="4567505"/>
                <a:ext cx="1787181" cy="65676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1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Software and</a:t>
                </a:r>
              </a:p>
              <a:p>
                <a:pPr marL="0" marR="0" lvl="0" indent="0" algn="ctr" defTabSz="9141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Workflow Systems</a:t>
                </a:r>
              </a:p>
            </p:txBody>
          </p:sp>
        </p:grp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840BCC7B-DFD3-754E-946C-C0CCFB93D484}"/>
                </a:ext>
              </a:extLst>
            </p:cNvPr>
            <p:cNvGrpSpPr/>
            <p:nvPr/>
          </p:nvGrpSpPr>
          <p:grpSpPr>
            <a:xfrm>
              <a:off x="4668392" y="3572303"/>
              <a:ext cx="1061499" cy="1518387"/>
              <a:chOff x="7684424" y="3237313"/>
              <a:chExt cx="1088808" cy="1557450"/>
            </a:xfrm>
          </p:grpSpPr>
          <p:pic>
            <p:nvPicPr>
              <p:cNvPr id="88" name="Picture 4" descr="http://www.hpcwire.com/wp-content/uploads/2014/08/CloudLab-logo.png">
                <a:extLst>
                  <a:ext uri="{FF2B5EF4-FFF2-40B4-BE49-F238E27FC236}">
                    <a16:creationId xmlns:a16="http://schemas.microsoft.com/office/drawing/2014/main" id="{16B369E0-B62F-B247-B6B4-0E581902330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47223" y="3237313"/>
                <a:ext cx="691331" cy="8596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356BD791-294C-554A-AEF4-09F767902195}"/>
                  </a:ext>
                </a:extLst>
              </p:cNvPr>
              <p:cNvSpPr/>
              <p:nvPr/>
            </p:nvSpPr>
            <p:spPr>
              <a:xfrm>
                <a:off x="7684424" y="4137996"/>
                <a:ext cx="1088808" cy="65676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ctr" defTabSz="9141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Pilots,</a:t>
                </a:r>
              </a:p>
              <a:p>
                <a:pPr marL="0" marR="0" lvl="0" indent="0" algn="ctr" defTabSz="9141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Testbeds</a:t>
                </a:r>
              </a:p>
            </p:txBody>
          </p:sp>
        </p:grpSp>
      </p:grpSp>
      <p:sp>
        <p:nvSpPr>
          <p:cNvPr id="109" name="Right Brace 108">
            <a:extLst>
              <a:ext uri="{FF2B5EF4-FFF2-40B4-BE49-F238E27FC236}">
                <a16:creationId xmlns:a16="http://schemas.microsoft.com/office/drawing/2014/main" id="{644960CA-0FB3-8749-B08C-350DF87F0604}"/>
              </a:ext>
            </a:extLst>
          </p:cNvPr>
          <p:cNvSpPr/>
          <p:nvPr/>
        </p:nvSpPr>
        <p:spPr>
          <a:xfrm flipH="1">
            <a:off x="5113669" y="1389048"/>
            <a:ext cx="423232" cy="4703218"/>
          </a:xfrm>
          <a:prstGeom prst="rightBrace">
            <a:avLst>
              <a:gd name="adj1" fmla="val 22704"/>
              <a:gd name="adj2" fmla="val 44838"/>
            </a:avLst>
          </a:prstGeom>
          <a:ln w="28575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lIns="63972" tIns="31984" rIns="63972" bIns="31984" anchor="ctr"/>
          <a:lstStyle/>
          <a:p>
            <a:pPr marL="0" marR="0" lvl="0" indent="0" algn="ctr" defTabSz="9137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10" name="Picture 109">
            <a:extLst>
              <a:ext uri="{FF2B5EF4-FFF2-40B4-BE49-F238E27FC236}">
                <a16:creationId xmlns:a16="http://schemas.microsoft.com/office/drawing/2014/main" id="{25D3C83C-6664-3A44-975B-37FDB6874370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15572" y="2035863"/>
            <a:ext cx="6185646" cy="3244930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E45442-F306-4482-8CB8-0EA7DA0EC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F158B-0087-4A52-86A1-5B9930BE9F9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869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/>
      <p:bldP spid="10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843546-EDE6-472F-A222-98847625C0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Cyberinfrastructure for Sustained Scientific Innovation (CSSI)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F76C3D0-0CD1-4EC2-8856-117E94101F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4024" y="2132901"/>
            <a:ext cx="8386187" cy="187887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D954B3-9BFA-4D5D-856C-5048791A7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982F158B-0087-4A52-86A1-5B9930BE9F90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33EF649-95C7-4C77-9E4E-069F325F449E}"/>
              </a:ext>
            </a:extLst>
          </p:cNvPr>
          <p:cNvSpPr/>
          <p:nvPr/>
        </p:nvSpPr>
        <p:spPr>
          <a:xfrm>
            <a:off x="838199" y="2470504"/>
            <a:ext cx="1622560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cap="all" dirty="0">
                <a:solidFill>
                  <a:srgbClr val="75757A"/>
                </a:solidFill>
                <a:latin typeface="Verdana" panose="020B0604030504040204" pitchFamily="34" charset="0"/>
              </a:rPr>
              <a:t>NSF17-500</a:t>
            </a:r>
          </a:p>
          <a:p>
            <a:endParaRPr lang="en-US" b="1" cap="all" dirty="0">
              <a:solidFill>
                <a:srgbClr val="75757A"/>
              </a:solidFill>
              <a:latin typeface="Verdana" panose="020B0604030504040204" pitchFamily="34" charset="0"/>
            </a:endParaRPr>
          </a:p>
          <a:p>
            <a:endParaRPr lang="en-US" b="1" cap="all" dirty="0">
              <a:solidFill>
                <a:srgbClr val="75757A"/>
              </a:solidFill>
              <a:latin typeface="Verdana" panose="020B0604030504040204" pitchFamily="34" charset="0"/>
            </a:endParaRPr>
          </a:p>
          <a:p>
            <a:r>
              <a:rPr lang="en-US" b="1" cap="all" dirty="0">
                <a:solidFill>
                  <a:srgbClr val="75757A"/>
                </a:solidFill>
                <a:latin typeface="Verdana" panose="020B0604030504040204" pitchFamily="34" charset="0"/>
              </a:rPr>
              <a:t>NSF17-526</a:t>
            </a:r>
            <a:endParaRPr lang="en-US" b="1" i="0" cap="all" dirty="0">
              <a:solidFill>
                <a:srgbClr val="75757A"/>
              </a:solidFill>
              <a:effectLst/>
              <a:latin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72A98CC-83EA-4C2A-9D0E-441E6B0A59FF}"/>
              </a:ext>
            </a:extLst>
          </p:cNvPr>
          <p:cNvSpPr/>
          <p:nvPr/>
        </p:nvSpPr>
        <p:spPr>
          <a:xfrm>
            <a:off x="7794884" y="3301501"/>
            <a:ext cx="41298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cap="all" dirty="0">
                <a:solidFill>
                  <a:srgbClr val="75757A"/>
                </a:solidFill>
                <a:latin typeface="Verdana" panose="020B0604030504040204" pitchFamily="34" charset="0"/>
              </a:rPr>
              <a:t>NSF18-531,      NSF19-548</a:t>
            </a:r>
            <a:endParaRPr lang="en-US" b="1" i="0" cap="all" dirty="0">
              <a:solidFill>
                <a:srgbClr val="75757A"/>
              </a:solidFill>
              <a:effectLst/>
              <a:latin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70655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96DD45-5EDD-4312-A3E1-64F342A534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Cyberinfrastructure for Sustained Scientific Innovation (CSSI)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CF228D-5751-4E5A-A636-543FCE313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F158B-0087-4A52-86A1-5B9930BE9F90}" type="slidenum">
              <a:rPr lang="en-US" smtClean="0"/>
              <a:t>5</a:t>
            </a:fld>
            <a:endParaRPr lang="en-US"/>
          </a:p>
        </p:txBody>
      </p:sp>
      <p:sp>
        <p:nvSpPr>
          <p:cNvPr id="5" name="Subtitle 3">
            <a:extLst>
              <a:ext uri="{FF2B5EF4-FFF2-40B4-BE49-F238E27FC236}">
                <a16:creationId xmlns:a16="http://schemas.microsoft.com/office/drawing/2014/main" id="{40D90BD8-A45F-4C5C-95D3-56F77FC3ECE6}"/>
              </a:ext>
            </a:extLst>
          </p:cNvPr>
          <p:cNvSpPr txBox="1">
            <a:spLocks/>
          </p:cNvSpPr>
          <p:nvPr/>
        </p:nvSpPr>
        <p:spPr>
          <a:xfrm>
            <a:off x="7555345" y="1699924"/>
            <a:ext cx="4039378" cy="338931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Science-driven</a:t>
            </a:r>
          </a:p>
          <a:p>
            <a:pPr marL="228600" marR="0" lvl="0" indent="-22860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Innovation</a:t>
            </a:r>
          </a:p>
          <a:p>
            <a:pPr marL="228600" marR="0" lvl="0" indent="-22860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Close collaborations among stakeholders</a:t>
            </a:r>
          </a:p>
          <a:p>
            <a:pPr marL="228600" marR="0" lvl="0" indent="-22860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Building on existing, recognized capabilities</a:t>
            </a:r>
          </a:p>
          <a:p>
            <a:pPr marL="228600" marR="0" lvl="0" indent="-22860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Project plans, and system and </a:t>
            </a:r>
            <a:r>
              <a:rPr kumimoji="0" lang="en-US" sz="18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process architecture</a:t>
            </a:r>
            <a:endParaRPr kumimoji="0" lang="en-US" sz="18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Clear deliverables</a:t>
            </a:r>
          </a:p>
          <a:p>
            <a:pPr marL="228600" marR="0" lvl="0" indent="-22860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Measurable outcomes</a:t>
            </a:r>
          </a:p>
          <a:p>
            <a:pPr marL="228600" marR="0" lvl="0" indent="-22860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Sustained and sustainable impacts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D7D89A9-A3CE-4153-97CC-D2522221FEE4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87219" y="2115128"/>
            <a:ext cx="6781800" cy="28038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Awards (Elements / Frameworks)</a:t>
            </a:r>
          </a:p>
          <a:p>
            <a:pPr marL="285750" indent="-285750">
              <a:buFontTx/>
              <a:buChar char="-"/>
            </a:pPr>
            <a:r>
              <a:rPr lang="en-US" dirty="0"/>
              <a:t>Strong collaboration across all NSF S&amp;E domains</a:t>
            </a:r>
          </a:p>
          <a:p>
            <a:pPr marL="285750" indent="-285750">
              <a:buFontTx/>
              <a:buChar char="-"/>
            </a:pPr>
            <a:r>
              <a:rPr lang="en-US" dirty="0"/>
              <a:t>Alignment with OAC and NSF investments</a:t>
            </a:r>
          </a:p>
          <a:p>
            <a:pPr marL="285750" indent="-285750">
              <a:buFontTx/>
              <a:buChar char="-"/>
            </a:pPr>
            <a:r>
              <a:rPr lang="en-US" dirty="0"/>
              <a:t>Responsive of new challenges / opportunities</a:t>
            </a:r>
          </a:p>
        </p:txBody>
      </p:sp>
    </p:spTree>
    <p:extLst>
      <p:ext uri="{BB962C8B-B14F-4D97-AF65-F5344CB8AC3E}">
        <p14:creationId xmlns:p14="http://schemas.microsoft.com/office/powerpoint/2010/main" val="14793658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B00A0A-DE10-4083-B28F-538ED070AA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419" y="134544"/>
            <a:ext cx="10515600" cy="1325563"/>
          </a:xfrm>
        </p:spPr>
        <p:txBody>
          <a:bodyPr/>
          <a:lstStyle/>
          <a:p>
            <a:r>
              <a:rPr lang="en-US" dirty="0"/>
              <a:t>CSSI Program Re-visioning – Stakeholder Input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9F638B3-09FF-416E-B1AF-076EF4C42B53}"/>
              </a:ext>
            </a:extLst>
          </p:cNvPr>
          <p:cNvGrpSpPr/>
          <p:nvPr/>
        </p:nvGrpSpPr>
        <p:grpSpPr>
          <a:xfrm>
            <a:off x="2537426" y="2006857"/>
            <a:ext cx="1785138" cy="1422143"/>
            <a:chOff x="0" y="218685"/>
            <a:chExt cx="1620613" cy="1019439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63F738C7-6AD5-4A78-AB98-06CC95CD7B0F}"/>
                </a:ext>
              </a:extLst>
            </p:cNvPr>
            <p:cNvSpPr/>
            <p:nvPr/>
          </p:nvSpPr>
          <p:spPr>
            <a:xfrm>
              <a:off x="0" y="218685"/>
              <a:ext cx="1620613" cy="1019439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9" name="Rectangle: Rounded Corners 4">
              <a:extLst>
                <a:ext uri="{FF2B5EF4-FFF2-40B4-BE49-F238E27FC236}">
                  <a16:creationId xmlns:a16="http://schemas.microsoft.com/office/drawing/2014/main" id="{5F2B6CB0-03C0-45B7-8AED-B94AB9C5E3A0}"/>
                </a:ext>
              </a:extLst>
            </p:cNvPr>
            <p:cNvSpPr txBox="1"/>
            <p:nvPr/>
          </p:nvSpPr>
          <p:spPr>
            <a:xfrm>
              <a:off x="49765" y="268450"/>
              <a:ext cx="1521083" cy="91990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34290" rIns="68580" bIns="34290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800" kern="1200" dirty="0"/>
                <a:t>Community Visioning Workshop</a:t>
              </a:r>
            </a:p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dirty="0"/>
                <a:t>Oct 2019</a:t>
              </a:r>
              <a:endParaRPr lang="en-US" sz="1800" kern="1200" dirty="0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2601F33-685A-4B87-A1A8-ACA82E98CCD0}"/>
              </a:ext>
            </a:extLst>
          </p:cNvPr>
          <p:cNvGrpSpPr/>
          <p:nvPr/>
        </p:nvGrpSpPr>
        <p:grpSpPr>
          <a:xfrm>
            <a:off x="4365678" y="3467495"/>
            <a:ext cx="1746490" cy="1338082"/>
            <a:chOff x="0" y="1597426"/>
            <a:chExt cx="1614940" cy="836120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C8101D34-697A-427A-B6FA-E46CA463B6F2}"/>
                </a:ext>
              </a:extLst>
            </p:cNvPr>
            <p:cNvSpPr/>
            <p:nvPr/>
          </p:nvSpPr>
          <p:spPr>
            <a:xfrm>
              <a:off x="0" y="1597426"/>
              <a:ext cx="1614940" cy="836120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2" name="Rectangle: Rounded Corners 4">
              <a:extLst>
                <a:ext uri="{FF2B5EF4-FFF2-40B4-BE49-F238E27FC236}">
                  <a16:creationId xmlns:a16="http://schemas.microsoft.com/office/drawing/2014/main" id="{BBC8C75C-FA04-46A1-84D3-95541F899213}"/>
                </a:ext>
              </a:extLst>
            </p:cNvPr>
            <p:cNvSpPr txBox="1"/>
            <p:nvPr/>
          </p:nvSpPr>
          <p:spPr>
            <a:xfrm>
              <a:off x="40816" y="1638242"/>
              <a:ext cx="1533308" cy="75448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34290" rIns="68580" bIns="34290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800" kern="1200" dirty="0"/>
                <a:t>Community Survey</a:t>
              </a:r>
            </a:p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dirty="0"/>
                <a:t>Jan 2020</a:t>
              </a:r>
              <a:endParaRPr lang="en-US" sz="1800" kern="1200" dirty="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30139F3-1A1C-4933-90AE-1E124064C1FD}"/>
              </a:ext>
            </a:extLst>
          </p:cNvPr>
          <p:cNvGrpSpPr/>
          <p:nvPr/>
        </p:nvGrpSpPr>
        <p:grpSpPr>
          <a:xfrm>
            <a:off x="4310862" y="2006857"/>
            <a:ext cx="1785137" cy="1463545"/>
            <a:chOff x="0" y="2835423"/>
            <a:chExt cx="1782935" cy="1224605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B4FD3A24-755B-418F-9DBE-141C76D498F1}"/>
                </a:ext>
              </a:extLst>
            </p:cNvPr>
            <p:cNvSpPr/>
            <p:nvPr/>
          </p:nvSpPr>
          <p:spPr>
            <a:xfrm>
              <a:off x="0" y="2835423"/>
              <a:ext cx="1782935" cy="1224605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5" name="Rectangle: Rounded Corners 4">
              <a:extLst>
                <a:ext uri="{FF2B5EF4-FFF2-40B4-BE49-F238E27FC236}">
                  <a16:creationId xmlns:a16="http://schemas.microsoft.com/office/drawing/2014/main" id="{01DB86F5-D0A9-4F70-945E-A817F38CD958}"/>
                </a:ext>
              </a:extLst>
            </p:cNvPr>
            <p:cNvSpPr txBox="1"/>
            <p:nvPr/>
          </p:nvSpPr>
          <p:spPr>
            <a:xfrm>
              <a:off x="59780" y="2895203"/>
              <a:ext cx="1663375" cy="110504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30480" rIns="60960" bIns="3048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dirty="0"/>
                <a:t>NSF 20-015</a:t>
              </a:r>
              <a:endParaRPr lang="en-US" kern="1200" dirty="0"/>
            </a:p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dirty="0"/>
                <a:t>Dec 2019</a:t>
              </a:r>
              <a:endParaRPr lang="en-US" kern="1200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5341605-DD87-48CC-8DDB-1625365D1040}"/>
              </a:ext>
            </a:extLst>
          </p:cNvPr>
          <p:cNvGrpSpPr/>
          <p:nvPr/>
        </p:nvGrpSpPr>
        <p:grpSpPr>
          <a:xfrm>
            <a:off x="2525723" y="3428999"/>
            <a:ext cx="1839955" cy="1463545"/>
            <a:chOff x="0" y="4251905"/>
            <a:chExt cx="1876768" cy="807556"/>
          </a:xfrm>
        </p:grpSpPr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B3AA657A-8091-49E0-95A2-DD3A086FF9E0}"/>
                </a:ext>
              </a:extLst>
            </p:cNvPr>
            <p:cNvSpPr/>
            <p:nvPr/>
          </p:nvSpPr>
          <p:spPr>
            <a:xfrm>
              <a:off x="0" y="4251905"/>
              <a:ext cx="1876768" cy="807556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8" name="Rectangle: Rounded Corners 4">
              <a:extLst>
                <a:ext uri="{FF2B5EF4-FFF2-40B4-BE49-F238E27FC236}">
                  <a16:creationId xmlns:a16="http://schemas.microsoft.com/office/drawing/2014/main" id="{1A87D646-AB99-4F9F-B16A-590197F1AB88}"/>
                </a:ext>
              </a:extLst>
            </p:cNvPr>
            <p:cNvSpPr txBox="1"/>
            <p:nvPr/>
          </p:nvSpPr>
          <p:spPr>
            <a:xfrm>
              <a:off x="39422" y="4291327"/>
              <a:ext cx="1797924" cy="72871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38100" rIns="76200" bIns="38100" numCol="1" spcCol="1270" anchor="ctr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kern="1200" dirty="0"/>
                <a:t>CSSI PI Meeting</a:t>
              </a:r>
            </a:p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dirty="0"/>
                <a:t>Feb 2020</a:t>
              </a:r>
              <a:endParaRPr lang="en-US" kern="1200" dirty="0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8596F9E-6C2C-416F-A1F5-F5D16B5BB762}"/>
              </a:ext>
            </a:extLst>
          </p:cNvPr>
          <p:cNvGrpSpPr/>
          <p:nvPr/>
        </p:nvGrpSpPr>
        <p:grpSpPr>
          <a:xfrm>
            <a:off x="7913548" y="3426425"/>
            <a:ext cx="1785137" cy="1463545"/>
            <a:chOff x="0" y="2835423"/>
            <a:chExt cx="1782935" cy="1224605"/>
          </a:xfrm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B0291C35-7872-4A46-9B7B-5BE2692BF4AA}"/>
                </a:ext>
              </a:extLst>
            </p:cNvPr>
            <p:cNvSpPr/>
            <p:nvPr/>
          </p:nvSpPr>
          <p:spPr>
            <a:xfrm>
              <a:off x="0" y="2835423"/>
              <a:ext cx="1782935" cy="1224605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2" name="Rectangle: Rounded Corners 4">
              <a:extLst>
                <a:ext uri="{FF2B5EF4-FFF2-40B4-BE49-F238E27FC236}">
                  <a16:creationId xmlns:a16="http://schemas.microsoft.com/office/drawing/2014/main" id="{DE5A2C24-FD34-4AA6-B5BC-59AD30398DC6}"/>
                </a:ext>
              </a:extLst>
            </p:cNvPr>
            <p:cNvSpPr txBox="1"/>
            <p:nvPr/>
          </p:nvSpPr>
          <p:spPr>
            <a:xfrm>
              <a:off x="59780" y="2895203"/>
              <a:ext cx="1663375" cy="110504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30480" rIns="60960" bIns="3048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dirty="0"/>
                <a:t>NSF Programs Engagement</a:t>
              </a:r>
              <a:endParaRPr lang="en-US" kern="1200" dirty="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A23488D-8205-4E5B-969C-CB51A68B50C9}"/>
              </a:ext>
            </a:extLst>
          </p:cNvPr>
          <p:cNvGrpSpPr/>
          <p:nvPr/>
        </p:nvGrpSpPr>
        <p:grpSpPr>
          <a:xfrm>
            <a:off x="6095999" y="1968368"/>
            <a:ext cx="1785137" cy="1463545"/>
            <a:chOff x="0" y="2835423"/>
            <a:chExt cx="1782935" cy="1224605"/>
          </a:xfrm>
        </p:grpSpPr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A9DB1560-F0BA-4B1A-B0EC-CF9A3A05A55B}"/>
                </a:ext>
              </a:extLst>
            </p:cNvPr>
            <p:cNvSpPr/>
            <p:nvPr/>
          </p:nvSpPr>
          <p:spPr>
            <a:xfrm>
              <a:off x="0" y="2835423"/>
              <a:ext cx="1782935" cy="1224605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8" name="Rectangle: Rounded Corners 4">
              <a:extLst>
                <a:ext uri="{FF2B5EF4-FFF2-40B4-BE49-F238E27FC236}">
                  <a16:creationId xmlns:a16="http://schemas.microsoft.com/office/drawing/2014/main" id="{866B305A-2FA4-41E0-A719-3DF9406B592E}"/>
                </a:ext>
              </a:extLst>
            </p:cNvPr>
            <p:cNvSpPr txBox="1"/>
            <p:nvPr/>
          </p:nvSpPr>
          <p:spPr>
            <a:xfrm>
              <a:off x="59780" y="2895203"/>
              <a:ext cx="1663375" cy="110504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30480" rIns="60960" bIns="3048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dirty="0"/>
                <a:t>Emails, phone calls, meetings…</a:t>
              </a:r>
              <a:endParaRPr lang="en-US" kern="1200" dirty="0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338BC1E-1A1A-4037-97FE-AD0279AE37B3}"/>
              </a:ext>
            </a:extLst>
          </p:cNvPr>
          <p:cNvGrpSpPr/>
          <p:nvPr/>
        </p:nvGrpSpPr>
        <p:grpSpPr>
          <a:xfrm>
            <a:off x="9672556" y="1928838"/>
            <a:ext cx="1785137" cy="1463545"/>
            <a:chOff x="0" y="2835423"/>
            <a:chExt cx="1782935" cy="1224605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AB13EA7B-9816-43F2-A41C-0AEF6DA25A67}"/>
                </a:ext>
              </a:extLst>
            </p:cNvPr>
            <p:cNvSpPr/>
            <p:nvPr/>
          </p:nvSpPr>
          <p:spPr>
            <a:xfrm>
              <a:off x="0" y="2835423"/>
              <a:ext cx="1782935" cy="1224605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4" name="Rectangle: Rounded Corners 4">
              <a:extLst>
                <a:ext uri="{FF2B5EF4-FFF2-40B4-BE49-F238E27FC236}">
                  <a16:creationId xmlns:a16="http://schemas.microsoft.com/office/drawing/2014/main" id="{05A6BCDC-2825-4F7E-82F2-D97F245EB788}"/>
                </a:ext>
              </a:extLst>
            </p:cNvPr>
            <p:cNvSpPr txBox="1"/>
            <p:nvPr/>
          </p:nvSpPr>
          <p:spPr>
            <a:xfrm>
              <a:off x="59780" y="2895203"/>
              <a:ext cx="1663375" cy="1105045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30480" rIns="60960" bIns="3048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dirty="0"/>
                <a:t>………</a:t>
              </a:r>
              <a:endParaRPr lang="en-US" kern="1200" dirty="0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237E4C50-7E32-4C0D-9A7A-64CFE2F4A73E}"/>
              </a:ext>
            </a:extLst>
          </p:cNvPr>
          <p:cNvGrpSpPr/>
          <p:nvPr/>
        </p:nvGrpSpPr>
        <p:grpSpPr>
          <a:xfrm>
            <a:off x="719381" y="3397534"/>
            <a:ext cx="1785137" cy="1463545"/>
            <a:chOff x="0" y="2835423"/>
            <a:chExt cx="1782935" cy="1224605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C7C3E3EB-DCB8-44CE-80F7-DB7AE81A2376}"/>
                </a:ext>
              </a:extLst>
            </p:cNvPr>
            <p:cNvSpPr/>
            <p:nvPr/>
          </p:nvSpPr>
          <p:spPr>
            <a:xfrm>
              <a:off x="0" y="2835423"/>
              <a:ext cx="1782935" cy="1224605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7" name="Rectangle: Rounded Corners 4">
              <a:extLst>
                <a:ext uri="{FF2B5EF4-FFF2-40B4-BE49-F238E27FC236}">
                  <a16:creationId xmlns:a16="http://schemas.microsoft.com/office/drawing/2014/main" id="{3DFA6F14-589E-40AF-914B-A406B39EEC66}"/>
                </a:ext>
              </a:extLst>
            </p:cNvPr>
            <p:cNvSpPr txBox="1"/>
            <p:nvPr/>
          </p:nvSpPr>
          <p:spPr>
            <a:xfrm>
              <a:off x="59780" y="2895203"/>
              <a:ext cx="1663375" cy="1105045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30480" rIns="60960" bIns="3048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dirty="0"/>
                <a:t>………</a:t>
              </a:r>
              <a:endParaRPr lang="en-US" kern="1200" dirty="0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0D99B016-E03A-4F5B-BD7A-0BBEE976FBE0}"/>
              </a:ext>
            </a:extLst>
          </p:cNvPr>
          <p:cNvGrpSpPr/>
          <p:nvPr/>
        </p:nvGrpSpPr>
        <p:grpSpPr>
          <a:xfrm>
            <a:off x="6123975" y="3431575"/>
            <a:ext cx="1785137" cy="1463545"/>
            <a:chOff x="0" y="2835423"/>
            <a:chExt cx="1782935" cy="1224605"/>
          </a:xfrm>
        </p:grpSpPr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90765B3A-28DC-40D6-83C9-89407148071F}"/>
                </a:ext>
              </a:extLst>
            </p:cNvPr>
            <p:cNvSpPr/>
            <p:nvPr/>
          </p:nvSpPr>
          <p:spPr>
            <a:xfrm>
              <a:off x="0" y="2835423"/>
              <a:ext cx="1782935" cy="1224605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0" name="Rectangle: Rounded Corners 4">
              <a:extLst>
                <a:ext uri="{FF2B5EF4-FFF2-40B4-BE49-F238E27FC236}">
                  <a16:creationId xmlns:a16="http://schemas.microsoft.com/office/drawing/2014/main" id="{C3208559-07D2-4149-851A-824D555A3FF9}"/>
                </a:ext>
              </a:extLst>
            </p:cNvPr>
            <p:cNvSpPr txBox="1"/>
            <p:nvPr/>
          </p:nvSpPr>
          <p:spPr>
            <a:xfrm>
              <a:off x="59780" y="2895203"/>
              <a:ext cx="1663375" cy="110504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30480" rIns="60960" bIns="3048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dirty="0"/>
                <a:t>Review Panels</a:t>
              </a:r>
              <a:endParaRPr lang="en-US" kern="1200" dirty="0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D0127F73-7878-4D26-AAD2-562540A2A8B7}"/>
              </a:ext>
            </a:extLst>
          </p:cNvPr>
          <p:cNvGrpSpPr/>
          <p:nvPr/>
        </p:nvGrpSpPr>
        <p:grpSpPr>
          <a:xfrm>
            <a:off x="7881136" y="1933988"/>
            <a:ext cx="1785137" cy="1463545"/>
            <a:chOff x="0" y="2835423"/>
            <a:chExt cx="1782935" cy="1224605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AD090525-6FF5-4AB8-A7E2-FBC065881430}"/>
                </a:ext>
              </a:extLst>
            </p:cNvPr>
            <p:cNvSpPr/>
            <p:nvPr/>
          </p:nvSpPr>
          <p:spPr>
            <a:xfrm>
              <a:off x="0" y="2835423"/>
              <a:ext cx="1782935" cy="1224605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3" name="Rectangle: Rounded Corners 4">
              <a:extLst>
                <a:ext uri="{FF2B5EF4-FFF2-40B4-BE49-F238E27FC236}">
                  <a16:creationId xmlns:a16="http://schemas.microsoft.com/office/drawing/2014/main" id="{AC9F6302-9644-4DE3-B938-A5D012986985}"/>
                </a:ext>
              </a:extLst>
            </p:cNvPr>
            <p:cNvSpPr txBox="1"/>
            <p:nvPr/>
          </p:nvSpPr>
          <p:spPr>
            <a:xfrm>
              <a:off x="59780" y="2895203"/>
              <a:ext cx="1663375" cy="110504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30480" rIns="60960" bIns="3048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dirty="0"/>
                <a:t>Other workshops and symposia</a:t>
              </a:r>
              <a:endParaRPr lang="en-US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41134531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B00A0A-DE10-4083-B28F-538ED070AA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419" y="134544"/>
            <a:ext cx="10515600" cy="1325563"/>
          </a:xfrm>
        </p:spPr>
        <p:txBody>
          <a:bodyPr/>
          <a:lstStyle/>
          <a:p>
            <a:r>
              <a:rPr lang="en-US" dirty="0"/>
              <a:t>CSSI Program Re-visioning – Community Input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3081D3-76DB-41D1-8DF7-5E5C8C69B31C}"/>
              </a:ext>
            </a:extLst>
          </p:cNvPr>
          <p:cNvSpPr txBox="1"/>
          <p:nvPr/>
        </p:nvSpPr>
        <p:spPr>
          <a:xfrm>
            <a:off x="1944604" y="1202990"/>
            <a:ext cx="10118782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Diverse group of participants including domain and cyberinfrastructure experts from academia, industry, and national laboratories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Report summarizing the information exchanged during the workshop including feedback on the CSSI program and best practices in developing sustainable scientific CI.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DEA911-9C45-44B1-81EF-B49FF62DC555}"/>
              </a:ext>
            </a:extLst>
          </p:cNvPr>
          <p:cNvSpPr txBox="1"/>
          <p:nvPr/>
        </p:nvSpPr>
        <p:spPr>
          <a:xfrm>
            <a:off x="1952788" y="3977281"/>
            <a:ext cx="10118783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NSF Award #1930025 (</a:t>
            </a:r>
            <a:r>
              <a:rPr lang="en-US" dirty="0" err="1"/>
              <a:t>Nexight</a:t>
            </a:r>
            <a:r>
              <a:rPr lang="en-US" dirty="0"/>
              <a:t>)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A survey was developed to query the broader CI community on the impact of program.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Report on survey results providing new understanding of the program's impact, and the most effective methods of research support of CI.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CE0362-AE58-41B4-8847-2485ACB38837}"/>
              </a:ext>
            </a:extLst>
          </p:cNvPr>
          <p:cNvSpPr txBox="1"/>
          <p:nvPr/>
        </p:nvSpPr>
        <p:spPr>
          <a:xfrm>
            <a:off x="1933823" y="2451636"/>
            <a:ext cx="10118784" cy="147732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RFI on Data-Focused CI Needed to Support Future Data-Intensive S&amp;E Research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Seek broad community input on data-intensive scientific questions and challenges and associated needs specifically related to data-focused cyberinfrastructure. Emphasis on “cross-disciplinary and domain-agnostic solutions”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Responses publicly posted. A summary report identifying new directions for data intensive CI.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9F638B3-09FF-416E-B1AF-076EF4C42B53}"/>
              </a:ext>
            </a:extLst>
          </p:cNvPr>
          <p:cNvGrpSpPr/>
          <p:nvPr/>
        </p:nvGrpSpPr>
        <p:grpSpPr>
          <a:xfrm>
            <a:off x="107362" y="1182199"/>
            <a:ext cx="1785138" cy="1241910"/>
            <a:chOff x="0" y="218685"/>
            <a:chExt cx="1620613" cy="1019439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63F738C7-6AD5-4A78-AB98-06CC95CD7B0F}"/>
                </a:ext>
              </a:extLst>
            </p:cNvPr>
            <p:cNvSpPr/>
            <p:nvPr/>
          </p:nvSpPr>
          <p:spPr>
            <a:xfrm>
              <a:off x="0" y="218685"/>
              <a:ext cx="1620613" cy="1019439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9" name="Rectangle: Rounded Corners 4">
              <a:extLst>
                <a:ext uri="{FF2B5EF4-FFF2-40B4-BE49-F238E27FC236}">
                  <a16:creationId xmlns:a16="http://schemas.microsoft.com/office/drawing/2014/main" id="{5F2B6CB0-03C0-45B7-8AED-B94AB9C5E3A0}"/>
                </a:ext>
              </a:extLst>
            </p:cNvPr>
            <p:cNvSpPr txBox="1"/>
            <p:nvPr/>
          </p:nvSpPr>
          <p:spPr>
            <a:xfrm>
              <a:off x="49765" y="268450"/>
              <a:ext cx="1521083" cy="91990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34290" rIns="68580" bIns="34290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800" kern="1200" dirty="0"/>
                <a:t>Community Visioning Workshop</a:t>
              </a:r>
            </a:p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dirty="0"/>
                <a:t>Oct 2019</a:t>
              </a:r>
              <a:endParaRPr lang="en-US" sz="1800" kern="1200" dirty="0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2601F33-685A-4B87-A1A8-ACA82E98CCD0}"/>
              </a:ext>
            </a:extLst>
          </p:cNvPr>
          <p:cNvGrpSpPr/>
          <p:nvPr/>
        </p:nvGrpSpPr>
        <p:grpSpPr>
          <a:xfrm>
            <a:off x="164517" y="3977281"/>
            <a:ext cx="1700037" cy="1216861"/>
            <a:chOff x="0" y="1597426"/>
            <a:chExt cx="1614940" cy="836120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C8101D34-697A-427A-B6FA-E46CA463B6F2}"/>
                </a:ext>
              </a:extLst>
            </p:cNvPr>
            <p:cNvSpPr/>
            <p:nvPr/>
          </p:nvSpPr>
          <p:spPr>
            <a:xfrm>
              <a:off x="0" y="1597426"/>
              <a:ext cx="1614940" cy="836120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2" name="Rectangle: Rounded Corners 4">
              <a:extLst>
                <a:ext uri="{FF2B5EF4-FFF2-40B4-BE49-F238E27FC236}">
                  <a16:creationId xmlns:a16="http://schemas.microsoft.com/office/drawing/2014/main" id="{BBC8C75C-FA04-46A1-84D3-95541F899213}"/>
                </a:ext>
              </a:extLst>
            </p:cNvPr>
            <p:cNvSpPr txBox="1"/>
            <p:nvPr/>
          </p:nvSpPr>
          <p:spPr>
            <a:xfrm>
              <a:off x="40816" y="1638242"/>
              <a:ext cx="1533308" cy="75448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34290" rIns="68580" bIns="34290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800" kern="1200" dirty="0"/>
                <a:t>Community Survey</a:t>
              </a:r>
            </a:p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dirty="0"/>
                <a:t>Jan 2020</a:t>
              </a:r>
              <a:endParaRPr lang="en-US" sz="1800" kern="1200" dirty="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30139F3-1A1C-4933-90AE-1E124064C1FD}"/>
              </a:ext>
            </a:extLst>
          </p:cNvPr>
          <p:cNvGrpSpPr/>
          <p:nvPr/>
        </p:nvGrpSpPr>
        <p:grpSpPr>
          <a:xfrm>
            <a:off x="107361" y="2451636"/>
            <a:ext cx="1785137" cy="1463545"/>
            <a:chOff x="0" y="2835423"/>
            <a:chExt cx="1782935" cy="1224605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B4FD3A24-755B-418F-9DBE-141C76D498F1}"/>
                </a:ext>
              </a:extLst>
            </p:cNvPr>
            <p:cNvSpPr/>
            <p:nvPr/>
          </p:nvSpPr>
          <p:spPr>
            <a:xfrm>
              <a:off x="0" y="2835423"/>
              <a:ext cx="1782935" cy="1224605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5" name="Rectangle: Rounded Corners 4">
              <a:extLst>
                <a:ext uri="{FF2B5EF4-FFF2-40B4-BE49-F238E27FC236}">
                  <a16:creationId xmlns:a16="http://schemas.microsoft.com/office/drawing/2014/main" id="{01DB86F5-D0A9-4F70-945E-A817F38CD958}"/>
                </a:ext>
              </a:extLst>
            </p:cNvPr>
            <p:cNvSpPr txBox="1"/>
            <p:nvPr/>
          </p:nvSpPr>
          <p:spPr>
            <a:xfrm>
              <a:off x="59780" y="2895203"/>
              <a:ext cx="1663375" cy="110504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30480" rIns="60960" bIns="3048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dirty="0"/>
                <a:t>NSF 20-015</a:t>
              </a:r>
              <a:endParaRPr lang="en-US" kern="1200" dirty="0"/>
            </a:p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dirty="0"/>
                <a:t>Dec 2019</a:t>
              </a:r>
              <a:endParaRPr lang="en-US" kern="1200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5341605-DD87-48CC-8DDB-1625365D1040}"/>
              </a:ext>
            </a:extLst>
          </p:cNvPr>
          <p:cNvGrpSpPr/>
          <p:nvPr/>
        </p:nvGrpSpPr>
        <p:grpSpPr>
          <a:xfrm>
            <a:off x="207484" y="5253544"/>
            <a:ext cx="1683594" cy="933399"/>
            <a:chOff x="0" y="4251905"/>
            <a:chExt cx="1876768" cy="807556"/>
          </a:xfrm>
        </p:grpSpPr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B3AA657A-8091-49E0-95A2-DD3A086FF9E0}"/>
                </a:ext>
              </a:extLst>
            </p:cNvPr>
            <p:cNvSpPr/>
            <p:nvPr/>
          </p:nvSpPr>
          <p:spPr>
            <a:xfrm>
              <a:off x="0" y="4251905"/>
              <a:ext cx="1876768" cy="807556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8" name="Rectangle: Rounded Corners 4">
              <a:extLst>
                <a:ext uri="{FF2B5EF4-FFF2-40B4-BE49-F238E27FC236}">
                  <a16:creationId xmlns:a16="http://schemas.microsoft.com/office/drawing/2014/main" id="{1A87D646-AB99-4F9F-B16A-590197F1AB88}"/>
                </a:ext>
              </a:extLst>
            </p:cNvPr>
            <p:cNvSpPr txBox="1"/>
            <p:nvPr/>
          </p:nvSpPr>
          <p:spPr>
            <a:xfrm>
              <a:off x="39422" y="4291327"/>
              <a:ext cx="1797924" cy="72871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38100" rIns="76200" bIns="38100" numCol="1" spcCol="1270" anchor="ctr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kern="1200" dirty="0"/>
                <a:t>CSSI PI Meeting</a:t>
              </a:r>
            </a:p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dirty="0"/>
                <a:t>Feb 2020</a:t>
              </a:r>
              <a:endParaRPr lang="en-US" kern="1200" dirty="0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52DBA4CA-471F-4151-891F-B24F0CEE2732}"/>
              </a:ext>
            </a:extLst>
          </p:cNvPr>
          <p:cNvSpPr txBox="1"/>
          <p:nvPr/>
        </p:nvSpPr>
        <p:spPr>
          <a:xfrm>
            <a:off x="1952787" y="5195853"/>
            <a:ext cx="10118783" cy="923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Brings together for the first time DIBBS, SI</a:t>
            </a:r>
            <a:r>
              <a:rPr lang="en-US" baseline="30000" dirty="0"/>
              <a:t>2</a:t>
            </a:r>
            <a:r>
              <a:rPr lang="en-US" dirty="0"/>
              <a:t>, and CSSI PIs in common meeting to share best practices, identify challenges and opportunities for building research CI.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Meeting report and direct interaction with the PI community</a:t>
            </a:r>
          </a:p>
        </p:txBody>
      </p:sp>
    </p:spTree>
    <p:extLst>
      <p:ext uri="{BB962C8B-B14F-4D97-AF65-F5344CB8AC3E}">
        <p14:creationId xmlns:p14="http://schemas.microsoft.com/office/powerpoint/2010/main" val="17938543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0AEC4-339A-4BBF-A587-55B193A0B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Talk to us!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3D857F-12C6-494B-A3F7-ED4933479A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36576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Alan Sussman 		Amy Walton		Daryl Hess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Joseph </a:t>
            </a:r>
            <a:r>
              <a:rPr lang="en-US" dirty="0" err="1"/>
              <a:t>Whitmeyer</a:t>
            </a:r>
            <a:r>
              <a:rPr lang="en-US" dirty="0"/>
              <a:t>		 Stefan Robila	Vipin Chaudhary		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	</a:t>
            </a:r>
          </a:p>
          <a:p>
            <a:pPr marL="0" indent="0" algn="ctr">
              <a:buNone/>
            </a:pPr>
            <a:r>
              <a:rPr lang="en-US" dirty="0">
                <a:hlinkClick r:id="rId2"/>
              </a:rPr>
              <a:t>CSSIQueries@nsf.gov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D4D95C-68F6-43DB-AE5B-FFB1E9A193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F158B-0087-4A52-86A1-5B9930BE9F9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0902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B4DD973-1272-4BB5-958A-39F66E25FD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A882CA2-BBA1-49EE-BD10-CCEF876CA8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5054600"/>
            <a:ext cx="10515600" cy="1035050"/>
          </a:xfrm>
        </p:spPr>
        <p:txBody>
          <a:bodyPr/>
          <a:lstStyle/>
          <a:p>
            <a:r>
              <a:rPr lang="en-US" sz="2800" dirty="0">
                <a:solidFill>
                  <a:schemeClr val="tx1"/>
                </a:solidFill>
              </a:rPr>
              <a:t>Stefan Robila	</a:t>
            </a:r>
            <a:r>
              <a:rPr lang="en-US" dirty="0"/>
              <a:t>			</a:t>
            </a:r>
            <a:r>
              <a:rPr lang="en-US" dirty="0">
                <a:hlinkClick r:id="rId2"/>
              </a:rPr>
              <a:t>srobila@nsf.gov</a:t>
            </a:r>
            <a:r>
              <a:rPr lang="en-US" dirty="0"/>
              <a:t>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C2CDD9C-42E0-4FE6-9907-7E5398F371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F158B-0087-4A52-86A1-5B9930BE9F9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0847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Default Design">
  <a:themeElements>
    <a:clrScheme name="1_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20000"/>
          </a:lnSpc>
          <a:spcBef>
            <a:spcPct val="20000"/>
          </a:spcBef>
          <a:spcAft>
            <a:spcPct val="2500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20000"/>
          </a:lnSpc>
          <a:spcBef>
            <a:spcPct val="20000"/>
          </a:spcBef>
          <a:spcAft>
            <a:spcPct val="2500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1_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20000"/>
          </a:lnSpc>
          <a:spcBef>
            <a:spcPct val="20000"/>
          </a:spcBef>
          <a:spcAft>
            <a:spcPct val="2500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20000"/>
          </a:lnSpc>
          <a:spcBef>
            <a:spcPct val="20000"/>
          </a:spcBef>
          <a:spcAft>
            <a:spcPct val="2500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SC-15">
  <a:themeElements>
    <a:clrScheme name="Custom 1">
      <a:dk1>
        <a:srgbClr val="000000"/>
      </a:dk1>
      <a:lt1>
        <a:srgbClr val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FEFB00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3" id="{679A04B7-6B7D-9F45-AF96-F03D9110501D}" vid="{E96B1FF5-6E9A-0A45-8ADE-997098E73CE3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ECD003A400CD846A7E150A708029E7C" ma:contentTypeVersion="13" ma:contentTypeDescription="Create a new document." ma:contentTypeScope="" ma:versionID="bc461313632e5c3c60a73e3676493e68">
  <xsd:schema xmlns:xsd="http://www.w3.org/2001/XMLSchema" xmlns:xs="http://www.w3.org/2001/XMLSchema" xmlns:p="http://schemas.microsoft.com/office/2006/metadata/properties" xmlns:ns1="http://schemas.microsoft.com/sharepoint/v3" xmlns:ns3="87a1d6e2-4f50-4f68-8283-d88bddcdcdb1" xmlns:ns4="112b505b-d57b-4287-b771-522895fbf314" targetNamespace="http://schemas.microsoft.com/office/2006/metadata/properties" ma:root="true" ma:fieldsID="eea09752bcd465e71edc0987b2e0dab8" ns1:_="" ns3:_="" ns4:_="">
    <xsd:import namespace="http://schemas.microsoft.com/sharepoint/v3"/>
    <xsd:import namespace="87a1d6e2-4f50-4f68-8283-d88bddcdcdb1"/>
    <xsd:import namespace="112b505b-d57b-4287-b771-522895fbf314"/>
    <xsd:element name="properties">
      <xsd:complexType>
        <xsd:sequence>
          <xsd:element name="documentManagement">
            <xsd:complexType>
              <xsd:all>
                <xsd:element ref="ns3:SharedWithDetails" minOccurs="0"/>
                <xsd:element ref="ns3:SharedWithUsers" minOccurs="0"/>
                <xsd:element ref="ns3:SharingHintHash" minOccurs="0"/>
                <xsd:element ref="ns1:_ip_UnifiedCompliancePolicyProperties" minOccurs="0"/>
                <xsd:element ref="ns1:_ip_UnifiedCompliancePolicyUIAction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OCR" minOccurs="0"/>
                <xsd:element ref="ns4:MediaServiceDateTaken" minOccurs="0"/>
                <xsd:element ref="ns4:MediaServiceLocation" minOccurs="0"/>
                <xsd:element ref="ns4:MediaServiceEventHashCode" minOccurs="0"/>
                <xsd:element ref="ns4:MediaServiceGeneration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1" nillable="true" ma:displayName="Unified Compliance Policy Properties" ma:description="" ma:hidden="true" ma:internalName="_ip_UnifiedCompliancePolicyProperties">
      <xsd:simpleType>
        <xsd:restriction base="dms:Note"/>
      </xsd:simpleType>
    </xsd:element>
    <xsd:element name="_ip_UnifiedCompliancePolicyUIAction" ma:index="12" nillable="true" ma:displayName="Unified Compliance Policy UI Action" ma:description="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7a1d6e2-4f50-4f68-8283-d88bddcdcdb1" elementFormDefault="qualified">
    <xsd:import namespace="http://schemas.microsoft.com/office/2006/documentManagement/types"/>
    <xsd:import namespace="http://schemas.microsoft.com/office/infopath/2007/PartnerControls"/>
    <xsd:element name="SharedWithDetails" ma:index="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edWithUsers" ma:index="9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ingHintHash" ma:index="10" nillable="true" ma:displayName="Sharing Hint Hash" ma:description="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12b505b-d57b-4287-b771-522895fbf31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3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4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5" nillable="true" ma:displayName="MediaServiceAutoTags" ma:internalName="MediaServiceAutoTags" ma:readOnly="true">
      <xsd:simpleType>
        <xsd:restriction base="dms:Text"/>
      </xsd:simpleType>
    </xsd:element>
    <xsd:element name="MediaServiceOCR" ma:index="16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7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8" nillable="true" ma:displayName="MediaServiceLocation" ma:internalName="MediaServiceLocation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20" nillable="true" ma:displayName="MediaServiceGenerationTime" ma:hidden="true" ma:internalName="MediaServiceGenerationTim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AA364E2-3BA5-4B76-9706-F5C2B76D85FF}">
  <ds:schemaRefs>
    <ds:schemaRef ds:uri="http://purl.org/dc/terms/"/>
    <ds:schemaRef ds:uri="http://www.w3.org/XML/1998/namespace"/>
    <ds:schemaRef ds:uri="http://schemas.microsoft.com/office/infopath/2007/PartnerControls"/>
    <ds:schemaRef ds:uri="87a1d6e2-4f50-4f68-8283-d88bddcdcdb1"/>
    <ds:schemaRef ds:uri="http://schemas.microsoft.com/office/2006/documentManagement/types"/>
    <ds:schemaRef ds:uri="112b505b-d57b-4287-b771-522895fbf314"/>
    <ds:schemaRef ds:uri="http://purl.org/dc/elements/1.1/"/>
    <ds:schemaRef ds:uri="http://schemas.microsoft.com/sharepoint/v3"/>
    <ds:schemaRef ds:uri="http://schemas.openxmlformats.org/package/2006/metadata/core-properties"/>
    <ds:schemaRef ds:uri="http://schemas.microsoft.com/office/2006/metadata/properties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9C201C23-79F1-4297-94A2-BA4FFDB6FBA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87a1d6e2-4f50-4f68-8283-d88bddcdcdb1"/>
    <ds:schemaRef ds:uri="112b505b-d57b-4287-b771-522895fbf31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D1096C3-2EE5-42C4-A3BD-C2EDAAC2716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141</TotalTime>
  <Words>476</Words>
  <Application>Microsoft Office PowerPoint</Application>
  <PresentationFormat>Widescreen</PresentationFormat>
  <Paragraphs>105</Paragraphs>
  <Slides>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9</vt:i4>
      </vt:variant>
    </vt:vector>
  </HeadingPairs>
  <TitlesOfParts>
    <vt:vector size="21" baseType="lpstr">
      <vt:lpstr>Arial</vt:lpstr>
      <vt:lpstr>Calibri</vt:lpstr>
      <vt:lpstr>Calibri Light</vt:lpstr>
      <vt:lpstr>Cambria</vt:lpstr>
      <vt:lpstr>Century Gothic</vt:lpstr>
      <vt:lpstr>Verdana</vt:lpstr>
      <vt:lpstr>Wingdings</vt:lpstr>
      <vt:lpstr>Wingdings 3</vt:lpstr>
      <vt:lpstr>Office Theme</vt:lpstr>
      <vt:lpstr>1_Default Design</vt:lpstr>
      <vt:lpstr>Default Design</vt:lpstr>
      <vt:lpstr>SC-15</vt:lpstr>
      <vt:lpstr>Future of CSSI</vt:lpstr>
      <vt:lpstr>The National Science Foundation’s mission</vt:lpstr>
      <vt:lpstr>Office of Advanced Cyberinfrastructure (OAC)</vt:lpstr>
      <vt:lpstr>Cyberinfrastructure for Sustained Scientific Innovation (CSSI)</vt:lpstr>
      <vt:lpstr>Cyberinfrastructure for Sustained Scientific Innovation (CSSI)</vt:lpstr>
      <vt:lpstr>CSSI Program Re-visioning – Stakeholder Input</vt:lpstr>
      <vt:lpstr>CSSI Program Re-visioning – Community Input</vt:lpstr>
      <vt:lpstr>Talk to us!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Future of CSSI</dc:title>
  <dc:creator>Stefan A. Robila</dc:creator>
  <cp:lastModifiedBy>Stefan A. Robila</cp:lastModifiedBy>
  <cp:revision>10</cp:revision>
  <dcterms:created xsi:type="dcterms:W3CDTF">2020-02-12T11:19:30Z</dcterms:created>
  <dcterms:modified xsi:type="dcterms:W3CDTF">2020-02-13T17:32:20Z</dcterms:modified>
</cp:coreProperties>
</file>